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0" r:id="rId4"/>
    <p:sldId id="289" r:id="rId5"/>
    <p:sldId id="263" r:id="rId6"/>
    <p:sldId id="281" r:id="rId7"/>
    <p:sldId id="270" r:id="rId8"/>
    <p:sldId id="282" r:id="rId9"/>
    <p:sldId id="291" r:id="rId10"/>
    <p:sldId id="292" r:id="rId11"/>
    <p:sldId id="293" r:id="rId12"/>
    <p:sldId id="294" r:id="rId13"/>
    <p:sldId id="277" r:id="rId14"/>
    <p:sldId id="290" r:id="rId15"/>
    <p:sldId id="257" r:id="rId16"/>
    <p:sldId id="296" r:id="rId17"/>
    <p:sldId id="273" r:id="rId18"/>
    <p:sldId id="297" r:id="rId19"/>
    <p:sldId id="264" r:id="rId20"/>
    <p:sldId id="278" r:id="rId21"/>
    <p:sldId id="271" r:id="rId22"/>
    <p:sldId id="259" r:id="rId23"/>
    <p:sldId id="261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849" autoAdjust="0"/>
  </p:normalViewPr>
  <p:slideViewPr>
    <p:cSldViewPr>
      <p:cViewPr varScale="1">
        <p:scale>
          <a:sx n="70" d="100"/>
          <a:sy n="70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3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940E-1ABB-4A86-BDBC-1CBDBEABAE76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F526-57DA-4D9C-94A0-D3FDBBD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X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um.co/" TargetMode="External"/><Relationship Id="rId2" Type="http://schemas.openxmlformats.org/officeDocument/2006/relationships/hyperlink" Target="https://www.dotclou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ay.io/" TargetMode="External"/><Relationship Id="rId4" Type="http://schemas.openxmlformats.org/officeDocument/2006/relationships/hyperlink" Target="https://stackdock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oot2docker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o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Chirgwin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err="1" smtClean="0"/>
              <a:t>bchirgwin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(line by line)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-y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45228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209800" y="5376649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5146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apt-get update and install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7585" y="4731224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&amp;&amp; apt-get install -y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curl 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2224585" y="4603845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52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(line by line)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["/data/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","config.js"]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45228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209800" y="5376649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057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external volumes directory /data/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config.js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When container is executed location of /data/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config.js can be specified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7585" y="4731224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&amp;&amp; apt-get install -y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curl 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2224585" y="4603845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(line by line)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EXPOSE 8080 28017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45228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209800" y="5376649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304800" y="222003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7585" y="4731224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&amp;&amp; apt-get install -y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curl 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2224585" y="4603845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33400" y="2362200"/>
            <a:ext cx="8229600" cy="1686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Expose ports outside of container.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8080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28017</a:t>
            </a:r>
          </a:p>
        </p:txBody>
      </p:sp>
    </p:spTree>
    <p:extLst>
      <p:ext uri="{BB962C8B-B14F-4D97-AF65-F5344CB8AC3E}">
        <p14:creationId xmlns:p14="http://schemas.microsoft.com/office/powerpoint/2010/main" val="39463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(Complete)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&lt;email&gt;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 apt-get update &amp;&amp; apt-get install -y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curl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VOLUME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["/data/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EXPOSE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27017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EXPOSE 28017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01" y="299114"/>
            <a:ext cx="8229600" cy="1143000"/>
          </a:xfrm>
        </p:spPr>
        <p:txBody>
          <a:bodyPr/>
          <a:lstStyle/>
          <a:p>
            <a:r>
              <a:rPr lang="en-US" dirty="0" smtClean="0"/>
              <a:t>Expose Ports - Link </a:t>
            </a: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2001" y="2210768"/>
            <a:ext cx="1905000" cy="194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EXPOSE 8080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2301" y="2197121"/>
            <a:ext cx="1905000" cy="194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EXPOSE 9000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2209631"/>
            <a:ext cx="1905000" cy="1944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VOLUME </a:t>
            </a:r>
            <a:r>
              <a:rPr lang="en-US" dirty="0" smtClean="0"/>
              <a:t>/data</a:t>
            </a:r>
            <a:endParaRPr lang="en-US" dirty="0"/>
          </a:p>
        </p:txBody>
      </p:sp>
      <p:pic>
        <p:nvPicPr>
          <p:cNvPr id="1026" name="Picture 2" descr="http://www.milestonesys.com/globalassets/materials/images/icons/web-client-browser-ic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0118"/>
            <a:ext cx="2514600" cy="56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749602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 Browser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43109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run –name </a:t>
            </a:r>
            <a:r>
              <a:rPr lang="en-US" dirty="0" err="1" smtClean="0"/>
              <a:t>dbServer</a:t>
            </a:r>
            <a:r>
              <a:rPr lang="en-US" dirty="0" smtClean="0"/>
              <a:t> -v /c/data:/data 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i="1" dirty="0" smtClean="0"/>
              <a:t>Execute </a:t>
            </a:r>
            <a:r>
              <a:rPr lang="en-US" i="1" dirty="0" err="1" smtClean="0"/>
              <a:t>db</a:t>
            </a:r>
            <a:r>
              <a:rPr lang="en-US" i="1" dirty="0" smtClean="0"/>
              <a:t> container with c:\data on the host used as </a:t>
            </a:r>
            <a:r>
              <a:rPr lang="en-US" i="1" dirty="0"/>
              <a:t>volume </a:t>
            </a:r>
            <a:r>
              <a:rPr lang="en-US" i="1" dirty="0" smtClean="0"/>
              <a:t>/data (in container)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5097481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run –name </a:t>
            </a:r>
            <a:r>
              <a:rPr lang="en-US" dirty="0" err="1" smtClean="0"/>
              <a:t>appServer</a:t>
            </a:r>
            <a:r>
              <a:rPr lang="en-US" dirty="0" smtClean="0"/>
              <a:t> –link </a:t>
            </a:r>
            <a:r>
              <a:rPr lang="en-US" dirty="0" err="1" smtClean="0"/>
              <a:t>dbServer:db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Execute app named </a:t>
            </a:r>
            <a:r>
              <a:rPr lang="en-US" dirty="0" err="1" smtClean="0"/>
              <a:t>AppServer</a:t>
            </a:r>
            <a:r>
              <a:rPr lang="en-US" dirty="0" smtClean="0"/>
              <a:t> with link to </a:t>
            </a:r>
            <a:r>
              <a:rPr lang="en-US" dirty="0" err="1" smtClean="0"/>
              <a:t>dbServer</a:t>
            </a:r>
            <a:r>
              <a:rPr lang="en-US" dirty="0" smtClean="0"/>
              <a:t> container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5790148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run –name </a:t>
            </a:r>
            <a:r>
              <a:rPr lang="en-US" dirty="0" err="1" smtClean="0"/>
              <a:t>webServer</a:t>
            </a:r>
            <a:r>
              <a:rPr lang="en-US" dirty="0" smtClean="0"/>
              <a:t> –link </a:t>
            </a:r>
            <a:r>
              <a:rPr lang="en-US" dirty="0" err="1" smtClean="0"/>
              <a:t>appServer:app</a:t>
            </a:r>
            <a:r>
              <a:rPr lang="en-US" dirty="0" smtClean="0"/>
              <a:t>  -p 80:8080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i="1" dirty="0" smtClean="0"/>
              <a:t>Execute </a:t>
            </a:r>
            <a:r>
              <a:rPr lang="en-US" i="1" dirty="0" err="1" smtClean="0"/>
              <a:t>nginx</a:t>
            </a:r>
            <a:r>
              <a:rPr lang="en-US" i="1" dirty="0" smtClean="0"/>
              <a:t> container named </a:t>
            </a:r>
            <a:r>
              <a:rPr lang="en-US" i="1" dirty="0" err="1" smtClean="0"/>
              <a:t>webServer</a:t>
            </a:r>
            <a:r>
              <a:rPr lang="en-US" i="1" dirty="0" smtClean="0"/>
              <a:t> link to </a:t>
            </a:r>
            <a:r>
              <a:rPr lang="en-US" i="1" dirty="0" err="1" smtClean="0"/>
              <a:t>appServer</a:t>
            </a:r>
            <a:r>
              <a:rPr lang="en-US" i="1" dirty="0" smtClean="0"/>
              <a:t>. Expose port 8080 outside of container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72301" y="1180118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9000 exposed to </a:t>
            </a:r>
            <a:r>
              <a:rPr lang="en-US" dirty="0" err="1" smtClean="0"/>
              <a:t>docker</a:t>
            </a:r>
            <a:r>
              <a:rPr lang="en-US" dirty="0" smtClean="0"/>
              <a:t> containers that are linked only</a:t>
            </a:r>
            <a:endParaRPr lang="en-US" i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6086900" y="1149436"/>
            <a:ext cx="267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 8080 exposed outside container on port 80 with –p 80:8080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676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 smtClean="0"/>
              <a:t>docker</a:t>
            </a:r>
            <a:r>
              <a:rPr lang="en-US" sz="2400" b="1" dirty="0" smtClean="0"/>
              <a:t> </a:t>
            </a:r>
            <a:r>
              <a:rPr lang="en-US" sz="2400" b="1" dirty="0"/>
              <a:t>build -t "</a:t>
            </a:r>
            <a:r>
              <a:rPr lang="en-US" sz="2400" b="1" dirty="0" err="1" smtClean="0"/>
              <a:t>brianc</a:t>
            </a:r>
            <a:r>
              <a:rPr lang="en-US" sz="2400" b="1" dirty="0" smtClean="0"/>
              <a:t>/app" 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Build image tagging (-t) image name as </a:t>
            </a:r>
            <a:r>
              <a:rPr lang="en-US" sz="2400" dirty="0" err="1" smtClean="0"/>
              <a:t>brianc</a:t>
            </a:r>
            <a:r>
              <a:rPr lang="en-US" sz="2400" dirty="0" smtClean="0"/>
              <a:t>/app. Use current directory (.) for </a:t>
            </a:r>
            <a:r>
              <a:rPr lang="en-US" sz="2400" dirty="0" err="1" smtClean="0"/>
              <a:t>Docker</a:t>
            </a:r>
            <a:r>
              <a:rPr lang="en-US" sz="2400" dirty="0" err="1" smtClean="0"/>
              <a:t>file</a:t>
            </a:r>
            <a:r>
              <a:rPr lang="en-US" sz="2400" dirty="0" smtClean="0"/>
              <a:t> location</a:t>
            </a:r>
          </a:p>
        </p:txBody>
      </p:sp>
    </p:spTree>
    <p:extLst>
      <p:ext uri="{BB962C8B-B14F-4D97-AF65-F5344CB8AC3E}">
        <p14:creationId xmlns:p14="http://schemas.microsoft.com/office/powerpoint/2010/main" val="153477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Detached</a:t>
            </a:r>
          </a:p>
          <a:p>
            <a:pPr marL="0" indent="0">
              <a:buNone/>
            </a:pPr>
            <a:r>
              <a:rPr lang="en-US" sz="2000" dirty="0" err="1" smtClean="0"/>
              <a:t>docker</a:t>
            </a:r>
            <a:r>
              <a:rPr lang="en-US" sz="2000" dirty="0" smtClean="0"/>
              <a:t> run --name </a:t>
            </a:r>
            <a:r>
              <a:rPr lang="en-US" sz="2000" i="1" dirty="0" err="1" smtClean="0"/>
              <a:t>runningContainerName</a:t>
            </a:r>
            <a:r>
              <a:rPr lang="en-US" sz="2000" dirty="0" smtClean="0"/>
              <a:t> -d </a:t>
            </a:r>
            <a:r>
              <a:rPr lang="en-US" sz="2000" i="1" dirty="0" err="1" smtClean="0"/>
              <a:t>imagename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cmdToExec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-d : detached, keeps container running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Interactive</a:t>
            </a:r>
          </a:p>
          <a:p>
            <a:pPr marL="0" indent="0">
              <a:buNone/>
            </a:pPr>
            <a:r>
              <a:rPr lang="en-US" sz="2000" dirty="0" err="1" smtClean="0"/>
              <a:t>Docker</a:t>
            </a:r>
            <a:r>
              <a:rPr lang="en-US" sz="2000" dirty="0" smtClean="0"/>
              <a:t> run -t -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i="1" dirty="0" err="1" smtClean="0"/>
              <a:t>imagename</a:t>
            </a:r>
            <a:r>
              <a:rPr lang="en-US" sz="2000" i="1" dirty="0" smtClean="0"/>
              <a:t> /bin/bash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-t : allocate a </a:t>
            </a:r>
            <a:r>
              <a:rPr lang="en-US" sz="2000" i="1" dirty="0" err="1" smtClean="0"/>
              <a:t>psuedo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tty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-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: run interactive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9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Docker</a:t>
            </a:r>
            <a:r>
              <a:rPr lang="en-US" b="1" dirty="0" smtClean="0"/>
              <a:t> Hub Repository</a:t>
            </a:r>
            <a:endParaRPr lang="en-US" b="1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b="1" dirty="0"/>
              <a:t>pull</a:t>
            </a:r>
            <a:r>
              <a:rPr lang="en-US" dirty="0"/>
              <a:t> centos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 </a:t>
            </a:r>
            <a:r>
              <a:rPr lang="en-US" dirty="0" err="1" smtClean="0"/>
              <a:t>yourname</a:t>
            </a:r>
            <a:r>
              <a:rPr lang="en-US" dirty="0" smtClean="0"/>
              <a:t>/</a:t>
            </a:r>
            <a:r>
              <a:rPr lang="en-US" dirty="0" err="1" smtClean="0"/>
              <a:t>imagename</a:t>
            </a:r>
            <a:endParaRPr lang="en-US" dirty="0"/>
          </a:p>
          <a:p>
            <a:r>
              <a:rPr lang="en-US" b="1" dirty="0" smtClean="0"/>
              <a:t>By Tar </a:t>
            </a:r>
            <a:r>
              <a:rPr lang="en-US" b="1" dirty="0" smtClean="0"/>
              <a:t>file</a:t>
            </a:r>
          </a:p>
          <a:p>
            <a:pPr lvl="1"/>
            <a:r>
              <a:rPr lang="en-US" dirty="0" smtClean="0"/>
              <a:t>save </a:t>
            </a:r>
            <a:r>
              <a:rPr lang="en-US" dirty="0"/>
              <a:t>container</a:t>
            </a:r>
          </a:p>
          <a:p>
            <a:pPr lvl="2"/>
            <a:r>
              <a:rPr lang="en-US" dirty="0" err="1"/>
              <a:t>docker</a:t>
            </a:r>
            <a:r>
              <a:rPr lang="en-US" dirty="0"/>
              <a:t> save -o brianc-test.tar </a:t>
            </a:r>
            <a:r>
              <a:rPr lang="en-US" dirty="0" err="1"/>
              <a:t>brianc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load container </a:t>
            </a:r>
          </a:p>
          <a:p>
            <a:pPr lvl="2"/>
            <a:r>
              <a:rPr lang="en-US" dirty="0" err="1"/>
              <a:t>docker</a:t>
            </a:r>
            <a:r>
              <a:rPr lang="en-US" dirty="0"/>
              <a:t> load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brianc-test.tar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data-only containers for persistent databases, configuration files, data files, etc…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volume-from </a:t>
            </a:r>
            <a:r>
              <a:rPr lang="en-US" dirty="0" smtClean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3755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logs &lt;name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List logs of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d3oypxn00j2a10.cloudfront.net/0.16.0/img/homepage/docker-logo-cuto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42862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platform for developers and sys admins </a:t>
            </a:r>
          </a:p>
          <a:p>
            <a:r>
              <a:rPr lang="en-US" dirty="0" smtClean="0"/>
              <a:t>Build</a:t>
            </a:r>
            <a:r>
              <a:rPr lang="en-US" dirty="0"/>
              <a:t>, ship, and run distributed applications. </a:t>
            </a:r>
          </a:p>
          <a:p>
            <a:r>
              <a:rPr lang="en-US" dirty="0"/>
              <a:t>Run </a:t>
            </a:r>
            <a:r>
              <a:rPr lang="en-US" dirty="0" smtClean="0"/>
              <a:t>the </a:t>
            </a:r>
            <a:r>
              <a:rPr lang="en-US" dirty="0"/>
              <a:t>same app, unchanged, on laptops, data center VMs, and any cloud. </a:t>
            </a:r>
          </a:p>
          <a:p>
            <a:r>
              <a:rPr lang="en-US" dirty="0"/>
              <a:t>Based on Linux LXC (Linux </a:t>
            </a:r>
            <a:r>
              <a:rPr lang="en-US" dirty="0" smtClean="0"/>
              <a:t>Container)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://en.wikipedia.org/wiki/LXC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for Windows coming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Cloud </a:t>
            </a:r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www.dotcloud.com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www.tutum.co</a:t>
            </a:r>
            <a:r>
              <a:rPr lang="en-US" dirty="0" smtClean="0"/>
              <a:t> (free while in beta)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stackdock.com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quay.io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Boot2Docker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linux</a:t>
            </a:r>
            <a:r>
              <a:rPr lang="en-US" dirty="0" smtClean="0"/>
              <a:t>, </a:t>
            </a:r>
            <a:r>
              <a:rPr lang="en-US" dirty="0" smtClean="0"/>
              <a:t>based on tiny core </a:t>
            </a:r>
            <a:r>
              <a:rPr lang="en-US" dirty="0" err="1" smtClean="0"/>
              <a:t>linux</a:t>
            </a:r>
            <a:r>
              <a:rPr lang="en-US" dirty="0" smtClean="0"/>
              <a:t>, </a:t>
            </a:r>
            <a:r>
              <a:rPr lang="en-US" dirty="0" smtClean="0"/>
              <a:t>to run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Virtual </a:t>
            </a:r>
            <a:r>
              <a:rPr lang="en-US" sz="3200" dirty="0" smtClean="0"/>
              <a:t>Box on Mac and Windows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0" lvl="1" indent="0">
              <a:buNone/>
            </a:pPr>
            <a:r>
              <a:rPr lang="en-US" dirty="0" smtClean="0"/>
              <a:t>Boot2Docker is a VM and has its own IP address.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boot2docker.io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Lightweight Linux OS for running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Cluster</a:t>
            </a:r>
          </a:p>
          <a:p>
            <a:r>
              <a:rPr lang="en-US" dirty="0" smtClean="0"/>
              <a:t>Painless Updating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https://coreos.com/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4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creating development environments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provisioner</a:t>
            </a:r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provider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://www.vagrantup.com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3oypxn00j2a10.cloudfront.net/assets/img/Yelp/Yelp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61118"/>
            <a:ext cx="14287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3oypxn00j2a10.cloudfront.net/0.7.0/img/logos/spotify-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57108"/>
            <a:ext cx="148590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d3oypxn00j2a10.cloudfront.net/assets/img/Rackspace/RackspaceLogoManagedCloud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651" y="1917556"/>
            <a:ext cx="1794677" cy="6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d3oypxn00j2a10.cloudfront.net/0.7.0/img/logos/cambridge-healthcare-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3490325"/>
            <a:ext cx="3679371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d3oypxn00j2a10.cloudfront.net/0.7.0/img/homepage/ebay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37963"/>
            <a:ext cx="18542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7840" y="5640946"/>
            <a:ext cx="539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sz="2400" dirty="0"/>
              <a:t>github.com/disney/docker-training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Docker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AQABAAD/2wCEAAkGBxQTEhQUExQUFhUXGBoaGBgYGBUYHBocHBsdHBwcFhcYHCggGBslHRwYIjEhJikrLi4uGB8zODMsNygtLisBCgoKDg0OGhAQGywcHCQsLCwsLCwsLCwsLCwsLCwsLCwsLCwsLCwsLCwsLCwsLCwsLCwsLCwsLCwsLCwsLCwsLP/AABEIAPsAyAMBIgACEQEDEQH/xAAcAAAABwEBAAAAAAAAAAAAAAAAAQIEBQYHAwj/xABPEAABAgQDAwYKBwQHBgcAAAABAgMABBEhBRIxBkFREyJhcYGRBxQjMnOhsbPB8DNCUpPR0uEVYnLxJCVDU4KSshY1daLC4jREY2V0lMP/xAAZAQADAQEBAAAAAAAAAAAAAAAAAQIDBAX/xAAlEQACAgICAgICAwEAAAAAAAAAAQIREiEDMQRBE1EiMhQzYQX/2gAMAwEAAhEDEQA/AKI/NNsts+RbUVtoJJQ1/dtk3LZJJJJqTvi2YbswHsLcxEIYAQh1fJ8k1UhokHncnvCSdIo+PfRy3ok+6ajU9iVE4ThrOYhEw/NsLG4hbUzQEb+cEnsjOK2dXJJqKIbaTY0yskzNBpp1bpaCWUst5szgqEjyZKjupS8UwuODla4aRyNOVqwjyVdOV8h5Ov71I0/wg4mU4a66kk8hiaQi+nI0SAOAqn1wfhBQGpTGHk0pNrk8ttQUoB69FntizmszTClOTJIl8PDuXzsjTaqddGbdsKbLineRRh+Z4atBlvOONU8jUU310ix7MOFOzeJKSSlQmEc4EginIbxfjFo2acnDNYqufbbamfEUmjdKBNHKGoUq/NG/6ohUW5mbutvJeSwrDqPqulost51a3SnkakWN9LHhEzOYEWsOM47LttqDvJKYU02lQNdSS1a1LU3xoeBkF3Z0m6jJvVOp+ga39vriCn1FWFHMc1cXINb28ZNr7oMRObZQZyWfba5ZzDChqgOdTLYTfS5Z37uO6G2GOuTJUJfDw8Uiqg202qg3E0ZtGw7Wz9JjFGm5Z59S5RHLHlGUttoyOZVBKyFE3UTSpsKRRvBcrLh+OEGhErYix+je3wVseVoY7S4V4q3IqTLtuqnGg4ltLTWZJKUEIpyRKjzqdmkRGKJelsvjGG8lm83O00nMeAqzcxrGG86c2bK7nxFaqnXN4ui/Xcw3WAuQRn539dWrf/zZFuwnvMOicjMZ9iYZbDr2GFts6LWy2kX0uWbV3cYNyWmEs8ucLIZpm5TkW8uU6KryPm9OkadtniFFY4y3LvvVZbL6y4wG2RyJyKQhRCzoSQMxqnqhtMvvT6HFMqfkZ5Mlkelnm/JusX5zRULAqJAVY7qDzoKCzOZNiYcyFvC1KC0lSCGE0WkUqUHkKKFxccRExhWBKmGGlty7HLOTSpfklNtDIUIK1KWQycoAsRS0XzAFEI2aoSKpdB6R4urWM/wJwjadQCjT9oTFqmnnuboAsh8fWqTmFy70myHEEaJaoaioKSWRUdMdMQYmGG+Vewstt/bWy2lN7CpLNq7q6w82zDitoVhrKXPG2g3nqU5uZlCqfVrqOuNFxRKvEseS85yr4SgvFKShpKuSFEtJUpRoAE1UTc7hSAGUnanZ9Ur4uGpVEwXmS8Q2wglCRlrmCWiaDMOdYRXkLdVyWXDSrlq8lRhJ5SlzyXkOfQXtW0bMt4DE8KbOj2Hut/8AKhX/AEx22TkKpkAoAHD2kZwTdJdlBmp05ifXBQrMZkJeYeCyzhanAglK8rKDlUNUnyPnDhrDcvOBBX+zxkSvIV8ijKF/YK+RyhW7LWsaJsK4+qXwx2YcQllc6ssNtJVnW4sulRfcKqBAquwSSeaLQ9WkPvY3KUHNnJR8DrW2HLdSP+aALM3l5WZW4ppOFLLiQCpHIJCkg1oVAsDKDQ0J1hhO4lyK1IdkkNrT5yFttJUN90lmosR3xqOKY+jx3GWZhuYEo4ppC5phClcgUNpT5QpBtXr32NbZ94WpKYan6TTwfUWkFDgSEVbuE5kpAANQrjuvAyosZyky2+095BtGRtZFENf3bhFw2CKFINQd0CGuz30c16JXunYECFLR2x40blvRJ921CJTa2bbaYaQ4A3Lu8syMibL51yaVUOcqxteBtD9HLeiT7tqIZFzEdG/7aJWc2tmXGVS7qgplbxfWnKlJK1EqUcwFRUk206In9rPCD47KMyjcvyDbeSpLpdWsNpKUAqKE8ak6mgiizQvBsKpFXoycalRYMA2qmJNLjbSkKbdoVtOtpcQojQlKt9vUI6Su3E6iacm+WzOupyuZkpUhabc0tkUyigpSnrMQWW3XCUp6/VEplNItR23nDMMTPKJSthJQylKEpbQgihSGxahFuNhewhrim2U28ythbiOTW6XSlDbaOeSTVJSARep673rEEXCLU10hKwd47dfVCTY6RZcQ8IU880tpbjflEht1wNIS66hNaIW4BUi54aniYZbObSzEkHhLqTleRkcStCVpUL0srfRSui5qDDbD8AmHhmbaUpP2qUHYTr2RKJ2GnDmSlCDaoo436qmKbEkjjMbbTpclXC95SUTlYUEIBSCkJIVai6pFDXp4wjHtuJyaShC1IQhDnKhLKEtDlSSS4ctyupJrxJMaqzsbIuPrWJdoNOyEupoUIAdeLlFJvZXNENsC2MknJrCmlspvh/jLwFRyqzyYTnNbgEqNIoztfRnWK7fz0y0tlxbYDoSHlobQhx0J80OrSKqAG63CH+G7X4pMoVLsUcc5HkytDKC/yI+pygGbKM3XetaxcXdnZR9rCJoyzLZenORdbbBS2tGZ2lUEm/kx15j0Um9lZaTYx1cvKtFC22ZgvECiTnWyW0ouTRKRQ2FydawBa+jIGtuZ5vxVKXEjxPMGfJoOWqSg1tzrEi8RLeNvCa8bSuj/ACpdzgJ89SionLSlKk2pS8WjwlYS1Kow9ltsBwywdeeA+lW4ftbwmiuxQikJTCZcVZL4ntFMPzQm1qSHwUqC0IQjnINUqISKKVpc8AIksS8IE674yFLbAmUJQ8EtNpzBIIF6VrQm9a6cBFXNuqBSsKysUWF7budU9LPl1PKSqSlk8mjmgjKQRSircY7MeESfQuYWl5IVMhId8m3cIRyacopzaJtaKrSDAh2Tiiy4ZttOMy7UuhaOTZdDrWZtClIUFZuapQsKk95GhpEvsx4RFS0xMTTzHjD8wKKVyvJJpzTdtLZBNUpoail+JijFRG6BmJ3QrY8UWKW24mm35p1PJETaip5pbaXG1XJAKVDRNSBEZtFj7868XpheZZASKAJASNEpSLACp7zEcuE0h2Kkie2b+imvRK907AgbODyUz6JXunYENEyHWOS9W5av90n3bURIQIn8dNUS/ok+7biBrHPbZ6ahGK0R8150GwIKZ1hTMbejzpfuxxnrQb6wqlD0GEBFCDvhY5xCQN94gs6y8ot1xKW0lajWgHRevqi5YDgyGFpU6ELVwN0ilKVtZVd/RAwTDUyzYcUKKV5qgLg8K9NvZEi60FEkjs7j89dOMJsZYxiCgpYC26UBy6nhThvG/jwhpPYwGzlWhBzXScyE1pupoerfv6IWWUUUFa5uy9ejv7OiOBli47mcoed7RCsMS3y+OlTMm220UrZWxnWVMhC22FKPJoqvMFEKtmA3xIz2NKRiCZ1UutICAyEqLWZSDVRLakLKDz8tASNDpGfzjqVqsKJrSt6Cihcjq9sOsd2gFUtpUS2OcRa5A5oPADXutF5MzwRIY5j6ZVrDkIaeVLSsyH1rVyWdRJWQlKULI+urUjQRB4L4QZdrGZnEFNvFp1CkhIDecElFMwKsv1TvO6HuAKTNNupdTVASDQ8L26dfVGaYrJ8k8439lRHZuilIMEWLajaRqbkpBkIcD8o2WlqITkUigCaEKrUBKbEbzFW3iEt7xAdFSBA3spKkGu4gQnLAUiEMIb4UkkWMBqCc3DfDAU5pAQO68Jy63hRSSLQgA4b0EIIoIW1qeMG5pBYEzs99HM+iV7p2BCdnAeTmvRK907BxSMpMlscTRDHo0+7biukaxO4+4QiX9Gn3bcQCnI54o9ackMZjWFMprCHzeOkuY39Hlv8AZnbNWkOsHu4K6XJ4W6Yaq+d0SWzctmd6kk/DdE+iy9YUpMyihrzKdAp0CLHKYekChFeuI7ZfCciS6c3AC40/dBpSJdqZuY5OaTWkdXBC1Z2/ZKCNL7jHFzAkgaG0SMs7WHhVbQnujJSZq4opczs+TWg+H84jV4LQ309vWYvj5pFenRc2MP5GUuONdHTAsDQgKINlDgN/G8Zt4QMNDLySEkBQoVHVRG+m61B2RpOBzANUqvSKz4UEthhGmbPzeNKX1vwjt45WkcE44yozBSq7oUlVxHKsKBjSiLFOGtoUlUEISoQDDraFNkRxMLSYKFZ0d4wbWkElAgFsQh7DcA43hBNQeMJJ6oIGHQrLDs/9HM+iV7t2BCdnT5KZ9Er3TsCGkJsltoKZGa/3Y/0NxW1gRO7Tq5rHox/obiBcNBHPBHp8krTI97Ux0Z3RxXrHdmOh9Hlex1m3RY/B8yDNpSdChVddLV9gHbFZTYxMbKz3JTjKt2bKrqVb4xkao2aYolvKkWAiIYVpFgcl/J0FxSvxituKyX4Ryc62jt8d2mTUqmJVLFtT3/hFR/2m5NBVyaqbirKkHqKiKw4wrazl1BBSRmsP1jNRaRo9vRYH5YfJP4xCzsvwgbY40qVAyoKiugTSpv1UrFNfmp9ZzLbKRQHQW6MqiOd1iKXG3sWVEtKqKHgBw7YpPhDmit5ArVKQbcDW/wAO6LTgC3Q4lToJqulSKVqOEVHwiOjxxaU6JAHbc+wiOnhRzc5WCINCeqEpgwaR0HMGqogUMEYFaQAAiFoF4JN4NJvAAaVUsdIJSq2EG4q0BKoQxCtYSIUrWCBiiSd2c+jmvRK907BwNnvo5r0SvdOwcNESH2MozIl/RJ921EI+Il8eqESx/wDST7tqIVaowXZ6VrGvZHuax2bjis3juwY2fR5y7OilbqQbLlwd43+uEnSOaPX8/CJo0N02NxvlmEFRuRStd41FIUwyFKKSaUJv86xQvBziWRwtFVAecjS6hYi++l+w8YvCXCVZxS+vxjj5lo7eBq9exwMBaJqtAWr7SwVU4ZKaDoFolRKpSknKmp35Ug17NI6yM4MtzDN3EgslSua3cJUaAKI4Hh+BjFy/GjVQ2Lxlfk23B5yTQmGgZSsBQKT2Q4OItFhdVJ6TUW/CK3gM+p1KlNJVyabeaaKualB30pcdIiqbWh6TpnfGHEpU2BoFjhxuYx7HpouzDyzqVq9RoPUI1DHH9VcAT3Rk7ic6iR9Yk9946fHWmcnk9o4QIciQcOiD6o6owlz90do+EdByjAwKRI/so71oHaYbPypTvChxFYdgckmEqNTCYMGALDECCUYNMAATCjCTrBQAT2zR8lNeiV7p2BB7OfRTXole6dgQ0ZyJfGz5Jn0afdtxWXos+My6y2wAhZ8mnRKj/Zt8BEErC3j/AGLtOPJr/COaC2eryO4kKrWOzQrSHCcMUTchI6de6HSJZKbCpOnAVpX2R0NnmdMaqAtBNtdns/WHKlcABp6/mkJCTUWqdw4xKQ3IaumlhXt+EansxiPKtJOtaV6FWCh3gxmM/LFNyb7xEnsti5aVkJORZqaGlDxHTT2CFyQUolcXI4zNeZRUUNaVvfd17o7zeKSxRyRW0eCTlpbQAdB9sNMLmQtsqUK0rfttbhQDrrDuRw7IPMScxKiQAblVs3G0csePFHW+TN7dIr87hcm4lORwpr5yWwVJUP4QNeob4aP44thKWWJdbaKhIUQRXTnEKuDrbpi/qBFUlfCmXeKezdELj7CbI0rQ5q6nr6faN0bJGcnH7bKttcvLLrKwAtNAbjfbt53tjOX5MZqoHZ+X8IsvhBxXMENjSx0pZItXib+qILDl1ArqI0isVaOacrdDVDpG8/OhHRCis9MPsQlrZhqPXEb7Ph+Ii1sg6Awdfn5+THOvz8e2AF/PzwgA4TbNLjthsIka9FofYbshNTCSthAWkGh56AR1gmot0QWNECIEW1Hg4nz/AGaP86Y6t+DSfJulsdJX+UEwrRZTIEW7EPBxPNJKghLgFyG1En/KoAnsrFSUmhodRDET2zf0U16JXunYEFs19HNeiV7p2BDREjeNo8Yak2S65U3ypSNVqNaJHDQmu4AxjGObXTE2aOKCUahtNQkde9dqa17It3hqcUHpdqvNCFLp+8VZa9gT6zGZrTERSKk2OFOfmp0Gyk/EQkk6VvpXpRdJ7U2jmyvjwNemtrwM1O4HtSaeyKokX1cbdt0+v2x1bcyZV7iqiTwtUn2DtMNVmnYCO41EE6SRTUAm3rtwgoLJHHEZgFDeIhU2NYlMPnAElC7p6dR+I6YZKpWo0J3+w9YgjoH9mibJYktLKA5YLSrklnQ0POQTxBrbpHRFvlsYU2tJNSmlD0a36eEVnwRLbmUTGHP3Sscqyd6VaKy9Ise+I/FEvyT6pd43T1kKT9VSTwI7rjdGMtM6YLPrs0aZxBugIIBIqonW/CKztfi6G0m4NKHuqbDfFUmcUXcCgHWfxivYs+V2JJrxhxdjfG12cccUVobWeKh3gEewxxw90C5P8tIue0Ozv9BU4hP0ZCuunneonuijtJoKdf4xcHlEw5FUiTnpnmUTc6fj3RG0p+PsML/X1iJOWeJZp0H2Q+ieyJ+fxECAIMCGIJIie2X2gXKOodRqKBady01uk9mh3GIIQB1wmrGnR6YkMTZdSlxkhTTgzJ6DvBG48RxrEi26g6pjz3sTtY5KGhBU0tWZSd4OmZHTTUb6DSNtwvEG32w40tK0neD6iNx6DGbRqnZOBTfCMA8M+FIZnQtsAB5OYgfaSaE9op3E7420KjIPDgPKyx/dc9qYcOwl0VHZz6Oa9Er3TsCBs2fJzXole6dgRqjGRffDmr+lsHiyfeK/SM0BrpGmeHNry8suurbg/wAqwf8AqjMHBvHzpEx6GwnK+r8I66ntUO8fPfCErrrpeDFiP4q98USEk17QPywN4HEj1ikD/uHsIhSjoekfPrhDHWFPJzUUBRYpX53fpHKdleTWU7vhuPz0w2IsOo+oxMrPLMhX126g9I3+q8J6GuhvgWKOSr6H2qBxBJFbg1FCCN4IPfSNWKxPIScQKirKFNOoSEkoWAoUUkZFClKApO+8Y2Y2bwOYoibZXIPgFTXPbO8tlVSkH91Rt0LHCJnG+i4SopG0mCqlnCE5ltGhQ5lNDXco0pnF7dsc9n9lnZpQcyHkwqgP2qG9OiPQB2Sl6KGQ0UkpKSTlvxG+GDez7zaByL2QhIARQFAFKAJrpTjGdOjf5UynJ2aE3MOjMpLLY5PmkipCaK00Fa9cYy41lUpJ1CiD3U+EepMCwTkGMijVZqVHpPTHnfbqQDGITTYFAHMyf4VgLH+r1RcFSMOR2yvo1HWk/CH0gqiCOENWGVLIQgFS1WSkCpJzbo1rYrYgMEOv852tQn6qPzK6dBu4wuXkUFsri4pTejMDgUylrllS7waH1yggU43vTppTphkBHpWaQVIIoVGlqRnGObGsvZlN+RdqT+4T0p3dlO2MY+Sn2bS8R1+LszKkcXr2G/2b4f4lhzku4W3BRQobGoIOhSd4iPaNST0UEdSd7ONpp0zqIn9kdpVSTxcAzINloBpmB38Mw1FekWqYgcw/GEN6V4wNDTPR2H4g2+2l1pWZCtD7QRuI4Rl/hv8APlep32oiH2Q2lXJu1JJaUaOI6PtJH2h6xbhEn4Y5lLgk1oUFIUlwpI0I8nErs0u0VXZv6Oa9Er3TsHBbN/RzXole6dgRojKRpnhsw1ZSxMAVQjM2vozkFJ6iQR1kcYyNKqdXz+EelNpsCROyy5dxSkBRBCk0qCk1BobEdEec8Uw5cu84ysFKm1FJB38CK6gi464mPQ5IaKGvUfxhSVa1/d9YgVgzwpwT+Hz0RRIeahvcVrBNiwTxFu+0JKvn2wBoR3fPzrAAf/f+MPMHmcrgB0VQH4QzUanrzV66U+EEfy+yEw6HmIS+RwgaG46vn2Q92VxlUnNsTINm1jPSt2zZYpv5pNOmkc5g8oyle9Ovx+HriPEIo9ezD6zkU1lKTQkk6p3FMKacqQOi8Zn4P9r0tyEuZl1CW7tBSjQgoJArXzhlAvu3xecUxpiUb5V0nKcoTlGYqJBUAmnQknsiCqpEw/pGIeEnZpc1iWZojKplsOKqOapKlC41Jy5fVFundrlzQ8icjOlQeerr+z1euCw+T42+d8cvL5OLqJ2cPi2spjDZjZdiUulOZwi61a31CdyR1dsWQrAhvMqCbwydeVu04/jHI5OTtnaopKlolwoUNdKRV3nkl1SKgq1pvpxhw4+oA1UAOunYIrmIPpWaoNTWyhqD+6fnSGtlVRXvCFh4ol8Zs1QhQ1FLkE8DW3TmihsqJAAtxP4Rfdtsc8jyIIUpQGc0oQAa95oIo0oebHpeO38ezyfLr5NALYApx1hY6ItWxDK1vUAqMqrVAOhpTtAiHx1nIsVFyDwrTQV4GBcyc8PZy5boYIXaCnnVLbSnMSlBUUjhmpmpwrQHv4xxKj+sE36vn4xtRVkls19HNeiV7p2BHTAk0RNeiV7p2ChoJHpdA1jCvC6ytOILUulFNoyUpXKBS445gv1RuqFg6ce7rjB/CwhYxJ1SwaFCOT6UBNLf480ZxLl0UomBl3cRTtGnwgzC0Jv2+vcY0MznXf2/A+uCQaHqjsVW6wO8W9Yv2xzKuiAAKFD874FLdiYM6dUG2b9QufZ89MAHeQdpmB0I+fVHPTX+f4wk03fPVBU+R8VHSFQx3huIFl9l0X5JaVhOoolQUR0A0vHovbGTTM4ep0KqkBL6VA0BSnna8Cgq7CdI80gdVPV+Ko3rwI7QJmJNUk6arZByhX1mVdHBJOWm4FPGE4jUiA2Ql1NIWtSqt1BSSlIJSSeeUgClVEi/C1Rczz2OIHm9pilbU8oyrkEoyNMrKUjUKUmlzloNCjm2AqLVvDEZn2nXlpUlASpKaGgK9CU/aA37q2vQxw8vDnKz0OHnUYUyyYltm0kEhQVSooDe1rdEVmY23eWaISBwJJPqpFOVp2fGDCr9pjWPiwXezKfmTfWh1i+OPOqyuOEpG4WFeNIUxjBQ2ENqVU6nh/CYiHRVRjqi0dHxxpKjnXPO3seS4zuICr3Fa8Bf4QqfwxSMykVy1rQajv3CBhaquDoBPw+MTzNzEuWLGlktklsJ5NsvJQoqAoSQVc0gqNhpuueERG2TJytuBCkoqpIKqVJoCLVJ3b4u2C/+AUGrKC0/ZKQEtnzgRYUr06RU9rWVmVzLVZLqKVIsSi+g0Na/zjk46+bL/Sv4sVFzy2UvOd+lqwqvz6vgIQegfPbAPX3fpHonMTWAnyc16JXu3YEFs/8ARzXole7dgQkNnpB7mnMNPrD49Y9nUIz7wySaVyzb1Oe25lr+6sGo/wAyUfJjQ3jrFS2uk/GJV9kedkJT/Eg5k95A74xTNmjBwPn564OtNNbeowEn8fnvhQ+daj5+MbGQQRqTwPbT42rHUprppX+Uc1HqoL8Pm8DNXT1fEmwhAGtAGp7NIJR4A8ejrJOn6QjNXSpP7oH+qnsgV4jtKqgd2p/SGKwDs6b2/wAR3noHrgwuo4042SOoDWE17RuJsP8ACN/zaE13+s/AQAGpW+vaaf8AKn57Ildl8dckppuZaqVIPOST56T5yV8AR3Gh3ViI3/Nf0gD5/UwAbxtZJInQzOyQDnjAShYArzhYFz7OW6VHdlA3wx2jwoS7YlgrOGm0itKV5o3RSfBxtgqSeShav6M4oZwdEk0GccKClTw6hGlbTgLceXYhWlDUUCQBQ7xbWMJRps6IStJGFTQoojgVQ1W7T56IeY2aOq6/0iJKo3itGEns6IXcwsOQ3g80XRBL4M2VLOWlcu+2+J2VUdKH8TpENst9Iv8Ah+MWllgFacxATmHXfT1xy8zps6IuoWcsIUStbqg4Gxzc1SEnmBNKk0rY98NdonQUhAaKApIUCSVFVK3FSbbuFotycKD6C3nKUZsxy5RmVSmY21hpiOFgIOqiE5aqJJoNwO7q6o5I80Mr9nKpGa1T8e60JNBHfEWChZB+dT7Yanjx/nHop2rNCZwA+TmvRK907AhGzh8nNeiV7p2DigZ6Ucho/L5mwctclSKa31pDte+CYNjGFGx5y2rw7xeZcQLpJzI/hNx3Go7Iih/L57o1rwq7OBxImG089FcwH1k7x1jXv4xkx/X2RpF6M5KmIUqg/T2QlZ0JvbfYdwhRQSLBR6rwMopQ0B74okTqL1PWcqewQD2aa7t+gO/rgE/zNz3QmvX89G6GAdfk/hA39PrggPn9YMdAJ6ADAAaGydPbQd59kSWE4ap10NtNrfWRYN0UAa2Kjoka1rT8I5HCtuA+Mbh4JFpEpQADziaACp6eMRKVFKNlXwPwXkms251ttHToU4Rf/CO0xc8RlghsITWiUhIqSTQCgqTcnpMWaWl7RFY8zzTGbbZtFJGA7VNUdPWREFFo2tb56z0xWAg8D3GNoPRhNbEwcKU0RqD3GCyHge4xZBM7KHyx/h+Iifxt0p5NSTQ1Nx/EmK/suKPVNuadbbxxia2hcFG7g3O/qMc/J+xuv6yV2dm5pdkLUeaTQJQoigNCSaBI6z2GCxZibyJKnLKO5QB135U80EdcSezU8hlKkrStKkIJSAaZyqvnGltR2aaQNpJ9YZZd5IUUTZSlKsDTo1EceSUtJG68CUY5S9mdYgCFkGtRUX11p7IauG3f+H4Q6xVeZxStKnuHCGLmkehHo5ZRqVEzs39HNeiV7p2BA2a+jmvRK907Ahikek1mFNi0cFqrHdZok8BvjFGpD4wMySDGD7R4V4s8U/2aqlB6Ps9Y9lDvjW9oNrpRskF0LPBsFfrHNHfGebQbRNzCSkMnLuK1AEEaEBNad8OLaYpK0WjwTSZVh2JLaYbemEqHIhbaF87JUCivZDvHdlpSdxaXl0UYUqWKpgMJSkJdF6AEFNTU1pewvEP4OptgYbiUq/MsMOP0SjlVhIIKKV407Itzu18iMVw6k00tLUs6249UZApQTlzOG1ylW+2YcY2MSkK2DYblETSnHVf07xdSKIIKA+psnQHMUjiLmG3hewSUk59DUugtIKEFYFwKk1KSSSTTceG+8WLHcelUYYWRMMuOJxFTuVtYUSjl1LzJGpFDFd8Nk21NTyH5Z5p5CmgnyasxSUnRY+rWtuo8IAJDEfBs025iSeVcKZVht1nzKuFTTjhC+bQU5JYtuiybDbGMSk8WVeVUvDkvLDiEKSlSlgcwU6Fa36YczO10ivxEqfZIfDSZpJUKpT4s+hQdp5vOdSO+Eym1sp+2pt0zDQY8TQy24VjKojKohCt9CojrBgApz3g9ZUzhbks87SdcCFcqEcyxJUAjhlVzandeJ7FcCckpSackZmZQJV9LTiXEM0WFFAKmiEVygr31803485LaiVaksDq6lSpd4KeQk5ltpyrSVKQL0GYHjCdtcQl1NTqzPl9bz6DLNNTTi0Jaqgq5VkHKkCi7Ea0haHbJ+ZwB4zcxLftKeq3KpmEEFpIJKlpIVkSKjmpsAN94o/gqYfxCbcS7NPc1hSgVBt/6yBQJfStI11ABtF7e2skjiky740xyasPS2lecZSvlFnKDvVQg06YpPgbxViVm3FzDrbKTLqSCtQSCrMg0qd9Ae6AfoW/gcqMAYm8q/GVO5FOHUkLWCkjPlCAE2IFbJtrHLZ3ZZhUiZ55xyqZlDSEISgpJKmwOUzXIqrcRYb9I6nFmFbPtywfaS+0+pZbUqiykrcIyD6xosG3Twhzs5ikucGcYXMNNupm23crisqlIStpRKBqqyVacL0hew9EvtPsc1NYvMpsywzKpdXySUgmgNkJpQE61NfNpS9oZPg+bW7hoYcc5GeQpdXAnOgJQHCFZaBRINBSmkWVzamTVis6fGGuSfk0tIezDk84rzVL0Sb6m1uNKtmNp5WXewVsvNuJlGVofcaPKNoUtpLaaLSKKFQa00FDDpBbIPFNgWg027LreyqnBKrD6UVFXOTDicgAKK3AIqc2sR+2uy8lKiYQmYeTMMrQA28EAPJWBVTOVIOUVOpPmGJPaZ6XUyoOz65hx2dKgGZlx5DUtnrUt1KErSmtBStaU0h7tTicurDZhl2dl5xaVtiScKkOPpRzCsvEAFJFF1JuabzSFSE2yOwPD3ZxtTmamVAIJpfKSKdetzA2rZfLbaHAlOQGpJAFOPb8I4YBMmTemZcuoWG6pqAci8u+gNUkab9Lg0he3OKlSEpaaQE0FSglXSKjKKbrn+fA+J5ne/wDoZRUXWuikNtiqgBUZjQmCVKA6pEcJVVAc1a1MOA50R1nNd7JDBZRIRMAUFW1e7cg464P5j+n0avduQITbCkXjaTbN1GXxZKU5hUKWKmlARRNaDXfXSK/NMzk3LSrjhfUX5nkA6txnkdXBzWgoKChkvVIByqpqIRiY5rNkeYnWp+oiLEk/1PhWn+9T1fSTOkVAmZTdq9lnpOZ8XUoOqIQUqTRIOc0AoVHLe1VEDfpDV7ZWcQZkKl1DxUJL/PZ8mFDMk2Xz6pvza6Rc/Cy7lxF+iqKyNkD/AAWPEio9UXXG5NLi3W0kJOKUbzG+ki5lVTeAQmLSRLbSMab2NnVPJY8XPKKaDwSVtUDZNAtSgshIsfOIPRCXdi5pLzLHi4Lj4KmQlbRS4kJKiUO5shGVJPncOIjZeWCsTxRI1bkENjsQV0HH6Qd4hpgxGbZgb+Rd7vEzBQrM/wBlthS6ZoTSVslmXLyBzedlU4g1oTzczZod4FRYgxDsbJTa3W2UsHlHGg8hJW1do/XVzvJj+LKd1KxpezU847N4yXVZ8jDraBoEtocdCUACwAH4mFYvMTDeMJmJVjxlL0klXJZkIHIc0LCFrIFQQlVL+ebXqCkFsyrGsCflcnLIADiczakrQtC08ULQSDqN+8cYe4ZsZOvtodaZqldclVtJUvL53JoWoKWBrYdVYmdt8HaSxIvy7r5lnm1lll5RUWRzSpKLkZTUf5RdVbX3Z5NtnLaMO16D4uNemtYWOx5aMgkNmZt5sOoZPJl0M5lLaR5Q0GUpWoKBqQLiGuMYQ9LPKYeQUuppVNUnUVFCDQ1qL13xq1jh81oR+2lkf/YTSKt4XR/XLnUx/pTA4oFJkO5sLPp5YKlyCwgLcTyjKlBJBIIShZKrA6V0hKtiZ4OMtBiq30FxoBxii0pAKiF58tgoWrW8bDPj+sMY/wCHt/6XYra57kTss5Wg5IoPU4lhu/8AnHdDxQsmZg5hTyZdEyUUYWstpczNmqxWqcubP9VV6UtrEjhuyU48lhTbJKHyoNKLjKQsormoCuoplOoFaRavCOzyElKSx5v9Kn3AOKUzC0pPalYPbE3s6P6Ls9/8p7/9oVKx5OjOJzZibaZcfcaKWmlltwlaKpUCE0UkKzAVIoaUNQdCCXK9ip4NqcLHNSgOKTyjedKCCQpTQVnAsd1bHgaXjaL/AHfj4/8AcG/eS0T2GSpZmpxp51yYmTh4Ut5YQgFNVhKG20JAABqSo1JqNKQ8ULJmTYbsfOvtJdbYqlZOSq20qXlrm5NClBS6AE2G61Yf4fsYZjDXJhFfGEzAZSglKE3DfnKWRQ88i54CLU+w+5J7PJlFht8oWG3DSiVcjzq81Q80LGhjjhKFDCJkLIUsYqM6hopQcZzKFhYqqRYai0CigbtFPwzY58PzMu/LPKcZaDhS24wMtbhSlLWAtJ/dqY64Hgs+40yUM1RMg8iS4wkLKa1sV5tAo0I4xrLw/rfEv+Ho9q4g9mB/Q9nvSr/0uQnBPsyfHFmWyWyE484+kNULCqPFa220INSKFaiEm43VhviOEOSzqmX21IcTSqSRvFRQiyh0gkRrLj7aZTaEuNh1KZxRU3mUio8nSqkc4XqbcIp/hXW+qdQZlDKHPF2+awta05c7hGYrSkhWtqaAcYHFJG0X6ITBfMfsPo1e7cgQnBUcyYsfo1e7cgRmzVEnibZKGcralcxO4n6iIblUwW0tUd5NCytCCV5UrOaqkp0B5yv8xiN/bjwsFCgtdDZsLCpKamwA7INvHHjqpP3bX5YLoKslJ5+aeIU8p1ZAoCsuLIHAE1g1Ts35Il+Yqz9Fdw8nanM4Wt1QzaxZ070fdtfljocVcrqj7tr8sOxUjq3PzKXi+HZkPHVwZ8xsBzjTnCgFjaw4Qb2KTK3kvqXNqeR5rnPBSCCCE0oEiilCgA1hs7jTw0Kfu2vywxc2gmPtJ+7a/LBYUiTl5qZQpxTYmEqdBDigVgrBJJzn61STrxMKbnZwFpQU+FMpytHM5VCSAClF7JoAKaWiFVtFMfbT921+WFN46+dVI+7a/LBYUiYxKam5hQU+pxxQFAVhRoOCRSia20A0ELlcWnWmy00/MIbNeYjOAK65bVRXXm0hgjF3eKPu2vyws4s7xR921+WCwoS1MTKG+SQuYDeYLyALCcwpRVKa2F+iOU8t95ZcdL7izSqlBZVYUF6bhCzjLvFH3bX5Y5qxt77SPu2vyw7Ch4rFJ0qcWXZorcQEOKq5VaBWiVHeLm3SYSxOzAVLqUhx5MvZpt0OKQkWsEgggc1OhHmiGKsde+0j7tr8sI/b7/2kfdtflhZCxRNbT43Nz7iXH27oBSlKG1pSKmqjQkmpNKmu4QzZm5tKWkpVMJDKipoAuUbUa1KPsk1V3mGP7ef+0j7tr8kKTjr32kfdNfkgyHiOpiZmlodQpb5Q8oLdSc5DigQQpY+sapT3CHLuN4gqhL80SEFsef5hpVNhcGg1vYRGftx7ij7pr8kA4699pH3TX5IeQsUP5DFp5hossuzTbRrzE5gBXXLaqa/u01huw/MobLKDMJaKgvIM4TmFKKpTUZU9whqcff8AtI+6a/JCf9oH/tI+6Z/JCyHiSpxWezrc5SZzrRkWurlVIH1SeFz3xyYxGbQlpCHH0pZNWkgro2TW6Ps6nvMMP28/9pH3bX5YcTGPv5iMyaUH9m1vQCfq9J74adiaSHMpis4y4t1t19DjhPKKGaqzUnngghRqTqLVMNZtx51anHS6txV1KUFFRtQVJ6AB1CC/2jmCfpBv+o39bX6sId2kmSD5Qa18xvUafVhiH+FoIQ/mCh5NWoI/s3OMCI1zH5ggpKxQgg8xsWNRqE8LQIVDyP/Z"/>
          <p:cNvSpPr>
            <a:spLocks noChangeAspect="1" noChangeArrowheads="1"/>
          </p:cNvSpPr>
          <p:nvPr/>
        </p:nvSpPr>
        <p:spPr bwMode="auto">
          <a:xfrm>
            <a:off x="155575" y="-1790700"/>
            <a:ext cx="2990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TEhQUExQUFhUXGBoaGBgYGBUYHBocHBsdHBwcFhcYHCggGBslHRwYIjEhJikrLi4uGB8zODMsNygtLisBCgoKDg0OGhAQGywcHCQsLCwsLCwsLCwsLCwsLCwsLCwsLCwsLCwsLCwsLCwsLCwsLCwsLCwsLCwsLCwsLCwsLP/AABEIAPsAyAMBIgACEQEDEQH/xAAcAAAABwEBAAAAAAAAAAAAAAAAAQIEBQYHAwj/xABPEAABAgQDAwYKBwQHBgcAAAABAgMABBEhBRIxBkFREyJhcYGRBxQjMnOhsbPB8DNCUpPR0uEVYnLxJCVDU4KSshY1daLC4jREY2V0lMP/xAAZAQADAQEBAAAAAAAAAAAAAAAAAQIDBAX/xAAlEQACAgICAgICAwEAAAAAAAAAAQIREiEDMQRBE1EiMhQzYQX/2gAMAwEAAhEDEQA/AKI/NNsts+RbUVtoJJQ1/dtk3LZJJJJqTvi2YbswHsLcxEIYAQh1fJ8k1UhokHncnvCSdIo+PfRy3ok+6ajU9iVE4ThrOYhEw/NsLG4hbUzQEb+cEnsjOK2dXJJqKIbaTY0yskzNBpp1bpaCWUst5szgqEjyZKjupS8UwuODla4aRyNOVqwjyVdOV8h5Ov71I0/wg4mU4a66kk8hiaQi+nI0SAOAqn1wfhBQGpTGHk0pNrk8ttQUoB69FntizmszTClOTJIl8PDuXzsjTaqddGbdsKbLineRRh+Z4atBlvOONU8jUU310ix7MOFOzeJKSSlQmEc4EginIbxfjFo2acnDNYqufbbamfEUmjdKBNHKGoUq/NG/6ohUW5mbutvJeSwrDqPqulost51a3SnkakWN9LHhEzOYEWsOM47LttqDvJKYU02lQNdSS1a1LU3xoeBkF3Z0m6jJvVOp+ga39vriCn1FWFHMc1cXINb28ZNr7oMRObZQZyWfba5ZzDChqgOdTLYTfS5Z37uO6G2GOuTJUJfDw8Uiqg202qg3E0ZtGw7Wz9JjFGm5Z59S5RHLHlGUttoyOZVBKyFE3UTSpsKRRvBcrLh+OEGhErYix+je3wVseVoY7S4V4q3IqTLtuqnGg4ltLTWZJKUEIpyRKjzqdmkRGKJelsvjGG8lm83O00nMeAqzcxrGG86c2bK7nxFaqnXN4ui/Xcw3WAuQRn539dWrf/zZFuwnvMOicjMZ9iYZbDr2GFts6LWy2kX0uWbV3cYNyWmEs8ucLIZpm5TkW8uU6KryPm9OkadtniFFY4y3LvvVZbL6y4wG2RyJyKQhRCzoSQMxqnqhtMvvT6HFMqfkZ5Mlkelnm/JusX5zRULAqJAVY7qDzoKCzOZNiYcyFvC1KC0lSCGE0WkUqUHkKKFxccRExhWBKmGGlty7HLOTSpfklNtDIUIK1KWQycoAsRS0XzAFEI2aoSKpdB6R4urWM/wJwjadQCjT9oTFqmnnuboAsh8fWqTmFy70myHEEaJaoaioKSWRUdMdMQYmGG+Vewstt/bWy2lN7CpLNq7q6w82zDitoVhrKXPG2g3nqU5uZlCqfVrqOuNFxRKvEseS85yr4SgvFKShpKuSFEtJUpRoAE1UTc7hSAGUnanZ9Ur4uGpVEwXmS8Q2wglCRlrmCWiaDMOdYRXkLdVyWXDSrlq8lRhJ5SlzyXkOfQXtW0bMt4DE8KbOj2Hut/8AKhX/AEx22TkKpkAoAHD2kZwTdJdlBmp05ifXBQrMZkJeYeCyzhanAglK8rKDlUNUnyPnDhrDcvOBBX+zxkSvIV8ijKF/YK+RyhW7LWsaJsK4+qXwx2YcQllc6ssNtJVnW4sulRfcKqBAquwSSeaLQ9WkPvY3KUHNnJR8DrW2HLdSP+aALM3l5WZW4ppOFLLiQCpHIJCkg1oVAsDKDQ0J1hhO4lyK1IdkkNrT5yFttJUN90lmosR3xqOKY+jx3GWZhuYEo4ppC5phClcgUNpT5QpBtXr32NbZ94WpKYan6TTwfUWkFDgSEVbuE5kpAANQrjuvAyosZyky2+095BtGRtZFENf3bhFw2CKFINQd0CGuz30c16JXunYECFLR2x40blvRJ921CJTa2bbaYaQ4A3Lu8syMibL51yaVUOcqxteBtD9HLeiT7tqIZFzEdG/7aJWc2tmXGVS7qgplbxfWnKlJK1EqUcwFRUk206In9rPCD47KMyjcvyDbeSpLpdWsNpKUAqKE8ak6mgiizQvBsKpFXoycalRYMA2qmJNLjbSkKbdoVtOtpcQojQlKt9vUI6Su3E6iacm+WzOupyuZkpUhabc0tkUyigpSnrMQWW3XCUp6/VEplNItR23nDMMTPKJSthJQylKEpbQgihSGxahFuNhewhrim2U28ythbiOTW6XSlDbaOeSTVJSARep673rEEXCLU10hKwd47dfVCTY6RZcQ8IU880tpbjflEht1wNIS66hNaIW4BUi54aniYZbObSzEkHhLqTleRkcStCVpUL0srfRSui5qDDbD8AmHhmbaUpP2qUHYTr2RKJ2GnDmSlCDaoo436qmKbEkjjMbbTpclXC95SUTlYUEIBSCkJIVai6pFDXp4wjHtuJyaShC1IQhDnKhLKEtDlSSS4ctyupJrxJMaqzsbIuPrWJdoNOyEupoUIAdeLlFJvZXNENsC2MknJrCmlspvh/jLwFRyqzyYTnNbgEqNIoztfRnWK7fz0y0tlxbYDoSHlobQhx0J80OrSKqAG63CH+G7X4pMoVLsUcc5HkytDKC/yI+pygGbKM3XetaxcXdnZR9rCJoyzLZenORdbbBS2tGZ2lUEm/kx15j0Um9lZaTYx1cvKtFC22ZgvECiTnWyW0ouTRKRQ2FydawBa+jIGtuZ5vxVKXEjxPMGfJoOWqSg1tzrEi8RLeNvCa8bSuj/ACpdzgJ89SionLSlKk2pS8WjwlYS1Kow9ltsBwywdeeA+lW4ftbwmiuxQikJTCZcVZL4ntFMPzQm1qSHwUqC0IQjnINUqISKKVpc8AIksS8IE674yFLbAmUJQ8EtNpzBIIF6VrQm9a6cBFXNuqBSsKysUWF7budU9LPl1PKSqSlk8mjmgjKQRSircY7MeESfQuYWl5IVMhId8m3cIRyacopzaJtaKrSDAh2Tiiy4ZttOMy7UuhaOTZdDrWZtClIUFZuapQsKk95GhpEvsx4RFS0xMTTzHjD8wKKVyvJJpzTdtLZBNUpoail+JijFRG6BmJ3QrY8UWKW24mm35p1PJETaip5pbaXG1XJAKVDRNSBEZtFj7868XpheZZASKAJASNEpSLACp7zEcuE0h2Kkie2b+imvRK907AgbODyUz6JXunYENEyHWOS9W5av90n3bURIQIn8dNUS/ok+7biBrHPbZ6ahGK0R8150GwIKZ1hTMbejzpfuxxnrQb6wqlD0GEBFCDvhY5xCQN94gs6y8ot1xKW0lajWgHRevqi5YDgyGFpU6ELVwN0ilKVtZVd/RAwTDUyzYcUKKV5qgLg8K9NvZEi60FEkjs7j89dOMJsZYxiCgpYC26UBy6nhThvG/jwhpPYwGzlWhBzXScyE1pupoerfv6IWWUUUFa5uy9ejv7OiOBli47mcoed7RCsMS3y+OlTMm220UrZWxnWVMhC22FKPJoqvMFEKtmA3xIz2NKRiCZ1UutICAyEqLWZSDVRLakLKDz8tASNDpGfzjqVqsKJrSt6Cihcjq9sOsd2gFUtpUS2OcRa5A5oPADXutF5MzwRIY5j6ZVrDkIaeVLSsyH1rVyWdRJWQlKULI+urUjQRB4L4QZdrGZnEFNvFp1CkhIDecElFMwKsv1TvO6HuAKTNNupdTVASDQ8L26dfVGaYrJ8k8439lRHZuilIMEWLajaRqbkpBkIcD8o2WlqITkUigCaEKrUBKbEbzFW3iEt7xAdFSBA3spKkGu4gQnLAUiEMIb4UkkWMBqCc3DfDAU5pAQO68Jy63hRSSLQgA4b0EIIoIW1qeMG5pBYEzs99HM+iV7p2BCdnAeTmvRK907BxSMpMlscTRDHo0+7biukaxO4+4QiX9Gn3bcQCnI54o9ackMZjWFMprCHzeOkuY39Hlv8AZnbNWkOsHu4K6XJ4W6Yaq+d0SWzctmd6kk/DdE+iy9YUpMyihrzKdAp0CLHKYekChFeuI7ZfCciS6c3AC40/dBpSJdqZuY5OaTWkdXBC1Z2/ZKCNL7jHFzAkgaG0SMs7WHhVbQnujJSZq4opczs+TWg+H84jV4LQ309vWYvj5pFenRc2MP5GUuONdHTAsDQgKINlDgN/G8Zt4QMNDLySEkBQoVHVRG+m61B2RpOBzANUqvSKz4UEthhGmbPzeNKX1vwjt45WkcE44yozBSq7oUlVxHKsKBjSiLFOGtoUlUEISoQDDraFNkRxMLSYKFZ0d4wbWkElAgFsQh7DcA43hBNQeMJJ6oIGHQrLDs/9HM+iV7t2BCdnT5KZ9Er3TsCGkJsltoKZGa/3Y/0NxW1gRO7Tq5rHox/obiBcNBHPBHp8krTI97Ux0Z3RxXrHdmOh9Hlex1m3RY/B8yDNpSdChVddLV9gHbFZTYxMbKz3JTjKt2bKrqVb4xkao2aYolvKkWAiIYVpFgcl/J0FxSvxituKyX4Ryc62jt8d2mTUqmJVLFtT3/hFR/2m5NBVyaqbirKkHqKiKw4wrazl1BBSRmsP1jNRaRo9vRYH5YfJP4xCzsvwgbY40qVAyoKiugTSpv1UrFNfmp9ZzLbKRQHQW6MqiOd1iKXG3sWVEtKqKHgBw7YpPhDmit5ArVKQbcDW/wAO6LTgC3Q4lToJqulSKVqOEVHwiOjxxaU6JAHbc+wiOnhRzc5WCINCeqEpgwaR0HMGqogUMEYFaQAAiFoF4JN4NJvAAaVUsdIJSq2EG4q0BKoQxCtYSIUrWCBiiSd2c+jmvRK907BwNnvo5r0SvdOwcNESH2MozIl/RJ921EI+Il8eqESx/wDST7tqIVaowXZ6VrGvZHuax2bjis3juwY2fR5y7OilbqQbLlwd43+uEnSOaPX8/CJo0N02NxvlmEFRuRStd41FIUwyFKKSaUJv86xQvBziWRwtFVAecjS6hYi++l+w8YvCXCVZxS+vxjj5lo7eBq9exwMBaJqtAWr7SwVU4ZKaDoFolRKpSknKmp35Ug17NI6yM4MtzDN3EgslSua3cJUaAKI4Hh+BjFy/GjVQ2Lxlfk23B5yTQmGgZSsBQKT2Q4OItFhdVJ6TUW/CK3gM+p1KlNJVyabeaaKualB30pcdIiqbWh6TpnfGHEpU2BoFjhxuYx7HpouzDyzqVq9RoPUI1DHH9VcAT3Rk7ic6iR9Yk9946fHWmcnk9o4QIciQcOiD6o6owlz90do+EdByjAwKRI/so71oHaYbPypTvChxFYdgckmEqNTCYMGALDECCUYNMAATCjCTrBQAT2zR8lNeiV7p2BB7OfRTXole6dgQ0ZyJfGz5Jn0afdtxWXos+My6y2wAhZ8mnRKj/Zt8BEErC3j/AGLtOPJr/COaC2eryO4kKrWOzQrSHCcMUTchI6de6HSJZKbCpOnAVpX2R0NnmdMaqAtBNtdns/WHKlcABp6/mkJCTUWqdw4xKQ3IaumlhXt+EansxiPKtJOtaV6FWCh3gxmM/LFNyb7xEnsti5aVkJORZqaGlDxHTT2CFyQUolcXI4zNeZRUUNaVvfd17o7zeKSxRyRW0eCTlpbQAdB9sNMLmQtsqUK0rfttbhQDrrDuRw7IPMScxKiQAblVs3G0csePFHW+TN7dIr87hcm4lORwpr5yWwVJUP4QNeob4aP44thKWWJdbaKhIUQRXTnEKuDrbpi/qBFUlfCmXeKezdELj7CbI0rQ5q6nr6faN0bJGcnH7bKttcvLLrKwAtNAbjfbt53tjOX5MZqoHZ+X8IsvhBxXMENjSx0pZItXib+qILDl1ArqI0isVaOacrdDVDpG8/OhHRCis9MPsQlrZhqPXEb7Ph+Ii1sg6Awdfn5+THOvz8e2AF/PzwgA4TbNLjthsIka9FofYbshNTCSthAWkGh56AR1gmot0QWNECIEW1Hg4nz/AGaP86Y6t+DSfJulsdJX+UEwrRZTIEW7EPBxPNJKghLgFyG1En/KoAnsrFSUmhodRDET2zf0U16JXunYEFs19HNeiV7p2BDREjeNo8Yak2S65U3ypSNVqNaJHDQmu4AxjGObXTE2aOKCUahtNQkde9dqa17It3hqcUHpdqvNCFLp+8VZa9gT6zGZrTERSKk2OFOfmp0Gyk/EQkk6VvpXpRdJ7U2jmyvjwNemtrwM1O4HtSaeyKokX1cbdt0+v2x1bcyZV7iqiTwtUn2DtMNVmnYCO41EE6SRTUAm3rtwgoLJHHEZgFDeIhU2NYlMPnAElC7p6dR+I6YZKpWo0J3+w9YgjoH9mibJYktLKA5YLSrklnQ0POQTxBrbpHRFvlsYU2tJNSmlD0a36eEVnwRLbmUTGHP3Sscqyd6VaKy9Ise+I/FEvyT6pd43T1kKT9VSTwI7rjdGMtM6YLPrs0aZxBugIIBIqonW/CKztfi6G0m4NKHuqbDfFUmcUXcCgHWfxivYs+V2JJrxhxdjfG12cccUVobWeKh3gEewxxw90C5P8tIue0Ozv9BU4hP0ZCuunneonuijtJoKdf4xcHlEw5FUiTnpnmUTc6fj3RG0p+PsML/X1iJOWeJZp0H2Q+ieyJ+fxECAIMCGIJIie2X2gXKOodRqKBady01uk9mh3GIIQB1wmrGnR6YkMTZdSlxkhTTgzJ6DvBG48RxrEi26g6pjz3sTtY5KGhBU0tWZSd4OmZHTTUb6DSNtwvEG32w40tK0neD6iNx6DGbRqnZOBTfCMA8M+FIZnQtsAB5OYgfaSaE9op3E7420KjIPDgPKyx/dc9qYcOwl0VHZz6Oa9Er3TsCBs2fJzXole6dgRqjGRffDmr+lsHiyfeK/SM0BrpGmeHNry8suurbg/wAqwf8AqjMHBvHzpEx6GwnK+r8I66ntUO8fPfCErrrpeDFiP4q98USEk17QPywN4HEj1ikD/uHsIhSjoekfPrhDHWFPJzUUBRYpX53fpHKdleTWU7vhuPz0w2IsOo+oxMrPLMhX126g9I3+q8J6GuhvgWKOSr6H2qBxBJFbg1FCCN4IPfSNWKxPIScQKirKFNOoSEkoWAoUUkZFClKApO+8Y2Y2bwOYoibZXIPgFTXPbO8tlVSkH91Rt0LHCJnG+i4SopG0mCqlnCE5ltGhQ5lNDXco0pnF7dsc9n9lnZpQcyHkwqgP2qG9OiPQB2Sl6KGQ0UkpKSTlvxG+GDez7zaByL2QhIARQFAFKAJrpTjGdOjf5UynJ2aE3MOjMpLLY5PmkipCaK00Fa9cYy41lUpJ1CiD3U+EepMCwTkGMijVZqVHpPTHnfbqQDGITTYFAHMyf4VgLH+r1RcFSMOR2yvo1HWk/CH0gqiCOENWGVLIQgFS1WSkCpJzbo1rYrYgMEOv852tQn6qPzK6dBu4wuXkUFsri4pTejMDgUylrllS7waH1yggU43vTppTphkBHpWaQVIIoVGlqRnGObGsvZlN+RdqT+4T0p3dlO2MY+Sn2bS8R1+LszKkcXr2G/2b4f4lhzku4W3BRQobGoIOhSd4iPaNST0UEdSd7ONpp0zqIn9kdpVSTxcAzINloBpmB38Mw1FekWqYgcw/GEN6V4wNDTPR2H4g2+2l1pWZCtD7QRuI4Rl/hv8APlep32oiH2Q2lXJu1JJaUaOI6PtJH2h6xbhEn4Y5lLgk1oUFIUlwpI0I8nErs0u0VXZv6Oa9Er3TsHBbN/RzXole6dgRojKRpnhsw1ZSxMAVQjM2vozkFJ6iQR1kcYyNKqdXz+EelNpsCROyy5dxSkBRBCk0qCk1BobEdEec8Uw5cu84ysFKm1FJB38CK6gi464mPQ5IaKGvUfxhSVa1/d9YgVgzwpwT+Hz0RRIeahvcVrBNiwTxFu+0JKvn2wBoR3fPzrAAf/f+MPMHmcrgB0VQH4QzUanrzV66U+EEfy+yEw6HmIS+RwgaG46vn2Q92VxlUnNsTINm1jPSt2zZYpv5pNOmkc5g8oyle9Ovx+HriPEIo9ezD6zkU1lKTQkk6p3FMKacqQOi8Zn4P9r0tyEuZl1CW7tBSjQgoJArXzhlAvu3xecUxpiUb5V0nKcoTlGYqJBUAmnQknsiCqpEw/pGIeEnZpc1iWZojKplsOKqOapKlC41Jy5fVFundrlzQ8icjOlQeerr+z1euCw+T42+d8cvL5OLqJ2cPi2spjDZjZdiUulOZwi61a31CdyR1dsWQrAhvMqCbwydeVu04/jHI5OTtnaopKlolwoUNdKRV3nkl1SKgq1pvpxhw4+oA1UAOunYIrmIPpWaoNTWyhqD+6fnSGtlVRXvCFh4ol8Zs1QhQ1FLkE8DW3TmihsqJAAtxP4Rfdtsc8jyIIUpQGc0oQAa95oIo0oebHpeO38ezyfLr5NALYApx1hY6ItWxDK1vUAqMqrVAOhpTtAiHx1nIsVFyDwrTQV4GBcyc8PZy5boYIXaCnnVLbSnMSlBUUjhmpmpwrQHv4xxKj+sE36vn4xtRVkls19HNeiV7p2BHTAk0RNeiV7p2ChoJHpdA1jCvC6ytOILUulFNoyUpXKBS445gv1RuqFg6ce7rjB/CwhYxJ1SwaFCOT6UBNLf480ZxLl0UomBl3cRTtGnwgzC0Jv2+vcY0MznXf2/A+uCQaHqjsVW6wO8W9Yv2xzKuiAAKFD874FLdiYM6dUG2b9QufZ89MAHeQdpmB0I+fVHPTX+f4wk03fPVBU+R8VHSFQx3huIFl9l0X5JaVhOoolQUR0A0vHovbGTTM4ep0KqkBL6VA0BSnna8Cgq7CdI80gdVPV+Ko3rwI7QJmJNUk6arZByhX1mVdHBJOWm4FPGE4jUiA2Ql1NIWtSqt1BSSlIJSSeeUgClVEi/C1Rczz2OIHm9pilbU8oyrkEoyNMrKUjUKUmlzloNCjm2AqLVvDEZn2nXlpUlASpKaGgK9CU/aA37q2vQxw8vDnKz0OHnUYUyyYltm0kEhQVSooDe1rdEVmY23eWaISBwJJPqpFOVp2fGDCr9pjWPiwXezKfmTfWh1i+OPOqyuOEpG4WFeNIUxjBQ2ENqVU6nh/CYiHRVRjqi0dHxxpKjnXPO3seS4zuICr3Fa8Bf4QqfwxSMykVy1rQajv3CBhaquDoBPw+MTzNzEuWLGlktklsJ5NsvJQoqAoSQVc0gqNhpuueERG2TJytuBCkoqpIKqVJoCLVJ3b4u2C/+AUGrKC0/ZKQEtnzgRYUr06RU9rWVmVzLVZLqKVIsSi+g0Na/zjk46+bL/Sv4sVFzy2UvOd+lqwqvz6vgIQegfPbAPX3fpHonMTWAnyc16JXu3YEFs/8ARzXole7dgQkNnpB7mnMNPrD49Y9nUIz7wySaVyzb1Oe25lr+6sGo/wAyUfJjQ3jrFS2uk/GJV9kedkJT/Eg5k95A74xTNmjBwPn564OtNNbeowEn8fnvhQ+daj5+MbGQQRqTwPbT42rHUprppX+Uc1HqoL8Pm8DNXT1fEmwhAGtAGp7NIJR4A8ejrJOn6QjNXSpP7oH+qnsgV4jtKqgd2p/SGKwDs6b2/wAR3noHrgwuo4042SOoDWE17RuJsP8ACN/zaE13+s/AQAGpW+vaaf8AKn57Ildl8dckppuZaqVIPOST56T5yV8AR3Gh3ViI3/Nf0gD5/UwAbxtZJInQzOyQDnjAShYArzhYFz7OW6VHdlA3wx2jwoS7YlgrOGm0itKV5o3RSfBxtgqSeShav6M4oZwdEk0GccKClTw6hGlbTgLceXYhWlDUUCQBQ7xbWMJRps6IStJGFTQoojgVQ1W7T56IeY2aOq6/0iJKo3itGEns6IXcwsOQ3g80XRBL4M2VLOWlcu+2+J2VUdKH8TpENst9Iv8Ah+MWllgFacxATmHXfT1xy8zps6IuoWcsIUStbqg4Gxzc1SEnmBNKk0rY98NdonQUhAaKApIUCSVFVK3FSbbuFotycKD6C3nKUZsxy5RmVSmY21hpiOFgIOqiE5aqJJoNwO7q6o5I80Mr9nKpGa1T8e60JNBHfEWChZB+dT7Yanjx/nHop2rNCZwA+TmvRK907AhGzh8nNeiV7p2DigZ6Ucho/L5mwctclSKa31pDte+CYNjGFGx5y2rw7xeZcQLpJzI/hNx3Go7Iih/L57o1rwq7OBxImG089FcwH1k7x1jXv4xkx/X2RpF6M5KmIUqg/T2QlZ0JvbfYdwhRQSLBR6rwMopQ0B74okTqL1PWcqewQD2aa7t+gO/rgE/zNz3QmvX89G6GAdfk/hA39PrggPn9YMdAJ6ADAAaGydPbQd59kSWE4ap10NtNrfWRYN0UAa2Kjoka1rT8I5HCtuA+Mbh4JFpEpQADziaACp6eMRKVFKNlXwPwXkms251ttHToU4Rf/CO0xc8RlghsITWiUhIqSTQCgqTcnpMWaWl7RFY8zzTGbbZtFJGA7VNUdPWREFFo2tb56z0xWAg8D3GNoPRhNbEwcKU0RqD3GCyHge4xZBM7KHyx/h+Iifxt0p5NSTQ1Nx/EmK/suKPVNuadbbxxia2hcFG7g3O/qMc/J+xuv6yV2dm5pdkLUeaTQJQoigNCSaBI6z2GCxZibyJKnLKO5QB135U80EdcSezU8hlKkrStKkIJSAaZyqvnGltR2aaQNpJ9YZZd5IUUTZSlKsDTo1EceSUtJG68CUY5S9mdYgCFkGtRUX11p7IauG3f+H4Q6xVeZxStKnuHCGLmkehHo5ZRqVEzs39HNeiV7p2BA2a+jmvRK907Ahikek1mFNi0cFqrHdZok8BvjFGpD4wMySDGD7R4V4s8U/2aqlB6Ps9Y9lDvjW9oNrpRskF0LPBsFfrHNHfGebQbRNzCSkMnLuK1AEEaEBNad8OLaYpK0WjwTSZVh2JLaYbemEqHIhbaF87JUCivZDvHdlpSdxaXl0UYUqWKpgMJSkJdF6AEFNTU1pewvEP4OptgYbiUq/MsMOP0SjlVhIIKKV407Itzu18iMVw6k00tLUs6249UZApQTlzOG1ylW+2YcY2MSkK2DYblETSnHVf07xdSKIIKA+psnQHMUjiLmG3hewSUk59DUugtIKEFYFwKk1KSSSTTceG+8WLHcelUYYWRMMuOJxFTuVtYUSjl1LzJGpFDFd8Nk21NTyH5Z5p5CmgnyasxSUnRY+rWtuo8IAJDEfBs025iSeVcKZVht1nzKuFTTjhC+bQU5JYtuiybDbGMSk8WVeVUvDkvLDiEKSlSlgcwU6Fa36YczO10ivxEqfZIfDSZpJUKpT4s+hQdp5vOdSO+Eym1sp+2pt0zDQY8TQy24VjKojKohCt9CojrBgApz3g9ZUzhbks87SdcCFcqEcyxJUAjhlVzandeJ7FcCckpSackZmZQJV9LTiXEM0WFFAKmiEVygr31803485LaiVaksDq6lSpd4KeQk5ltpyrSVKQL0GYHjCdtcQl1NTqzPl9bz6DLNNTTi0Jaqgq5VkHKkCi7Ea0haHbJ+ZwB4zcxLftKeq3KpmEEFpIJKlpIVkSKjmpsAN94o/gqYfxCbcS7NPc1hSgVBt/6yBQJfStI11ABtF7e2skjiky740xyasPS2lecZSvlFnKDvVQg06YpPgbxViVm3FzDrbKTLqSCtQSCrMg0qd9Ae6AfoW/gcqMAYm8q/GVO5FOHUkLWCkjPlCAE2IFbJtrHLZ3ZZhUiZ55xyqZlDSEISgpJKmwOUzXIqrcRYb9I6nFmFbPtywfaS+0+pZbUqiykrcIyD6xosG3Twhzs5ikucGcYXMNNupm23crisqlIStpRKBqqyVacL0hew9EvtPsc1NYvMpsywzKpdXySUgmgNkJpQE61NfNpS9oZPg+bW7hoYcc5GeQpdXAnOgJQHCFZaBRINBSmkWVzamTVis6fGGuSfk0tIezDk84rzVL0Sb6m1uNKtmNp5WXewVsvNuJlGVofcaPKNoUtpLaaLSKKFQa00FDDpBbIPFNgWg027LreyqnBKrD6UVFXOTDicgAKK3AIqc2sR+2uy8lKiYQmYeTMMrQA28EAPJWBVTOVIOUVOpPmGJPaZ6XUyoOz65hx2dKgGZlx5DUtnrUt1KErSmtBStaU0h7tTicurDZhl2dl5xaVtiScKkOPpRzCsvEAFJFF1JuabzSFSE2yOwPD3ZxtTmamVAIJpfKSKdetzA2rZfLbaHAlOQGpJAFOPb8I4YBMmTemZcuoWG6pqAci8u+gNUkab9Lg0he3OKlSEpaaQE0FSglXSKjKKbrn+fA+J5ne/wDoZRUXWuikNtiqgBUZjQmCVKA6pEcJVVAc1a1MOA50R1nNd7JDBZRIRMAUFW1e7cg464P5j+n0avduQITbCkXjaTbN1GXxZKU5hUKWKmlARRNaDXfXSK/NMzk3LSrjhfUX5nkA6txnkdXBzWgoKChkvVIByqpqIRiY5rNkeYnWp+oiLEk/1PhWn+9T1fSTOkVAmZTdq9lnpOZ8XUoOqIQUqTRIOc0AoVHLe1VEDfpDV7ZWcQZkKl1DxUJL/PZ8mFDMk2Xz6pvza6Rc/Cy7lxF+iqKyNkD/AAWPEio9UXXG5NLi3W0kJOKUbzG+ki5lVTeAQmLSRLbSMab2NnVPJY8XPKKaDwSVtUDZNAtSgshIsfOIPRCXdi5pLzLHi4Lj4KmQlbRS4kJKiUO5shGVJPncOIjZeWCsTxRI1bkENjsQV0HH6Qd4hpgxGbZgb+Rd7vEzBQrM/wBlthS6ZoTSVslmXLyBzedlU4g1oTzczZod4FRYgxDsbJTa3W2UsHlHGg8hJW1do/XVzvJj+LKd1KxpezU847N4yXVZ8jDraBoEtocdCUACwAH4mFYvMTDeMJmJVjxlL0klXJZkIHIc0LCFrIFQQlVL+ebXqCkFsyrGsCflcnLIADiczakrQtC08ULQSDqN+8cYe4ZsZOvtodaZqldclVtJUvL53JoWoKWBrYdVYmdt8HaSxIvy7r5lnm1lll5RUWRzSpKLkZTUf5RdVbX3Z5NtnLaMO16D4uNemtYWOx5aMgkNmZt5sOoZPJl0M5lLaR5Q0GUpWoKBqQLiGuMYQ9LPKYeQUuppVNUnUVFCDQ1qL13xq1jh81oR+2lkf/YTSKt4XR/XLnUx/pTA4oFJkO5sLPp5YKlyCwgLcTyjKlBJBIIShZKrA6V0hKtiZ4OMtBiq30FxoBxii0pAKiF58tgoWrW8bDPj+sMY/wCHt/6XYra57kTss5Wg5IoPU4lhu/8AnHdDxQsmZg5hTyZdEyUUYWstpczNmqxWqcubP9VV6UtrEjhuyU48lhTbJKHyoNKLjKQsormoCuoplOoFaRavCOzyElKSx5v9Kn3AOKUzC0pPalYPbE3s6P6Ls9/8p7/9oVKx5OjOJzZibaZcfcaKWmlltwlaKpUCE0UkKzAVIoaUNQdCCXK9ip4NqcLHNSgOKTyjedKCCQpTQVnAsd1bHgaXjaL/AHfj4/8AcG/eS0T2GSpZmpxp51yYmTh4Ut5YQgFNVhKG20JAABqSo1JqNKQ8ULJmTYbsfOvtJdbYqlZOSq20qXlrm5NClBS6AE2G61Yf4fsYZjDXJhFfGEzAZSglKE3DfnKWRQ88i54CLU+w+5J7PJlFht8oWG3DSiVcjzq81Q80LGhjjhKFDCJkLIUsYqM6hopQcZzKFhYqqRYai0CigbtFPwzY58PzMu/LPKcZaDhS24wMtbhSlLWAtJ/dqY64Hgs+40yUM1RMg8iS4wkLKa1sV5tAo0I4xrLw/rfEv+Ho9q4g9mB/Q9nvSr/0uQnBPsyfHFmWyWyE484+kNULCqPFa220INSKFaiEm43VhviOEOSzqmX21IcTSqSRvFRQiyh0gkRrLj7aZTaEuNh1KZxRU3mUio8nSqkc4XqbcIp/hXW+qdQZlDKHPF2+awta05c7hGYrSkhWtqaAcYHFJG0X6ITBfMfsPo1e7cgQnBUcyYsfo1e7cgRmzVEnibZKGcralcxO4n6iIblUwW0tUd5NCytCCV5UrOaqkp0B5yv8xiN/bjwsFCgtdDZsLCpKamwA7INvHHjqpP3bX5YLoKslJ5+aeIU8p1ZAoCsuLIHAE1g1Ts35Il+Yqz9Fdw8nanM4Wt1QzaxZ070fdtfljocVcrqj7tr8sOxUjq3PzKXi+HZkPHVwZ8xsBzjTnCgFjaw4Qb2KTK3kvqXNqeR5rnPBSCCCE0oEiilCgA1hs7jTw0Kfu2vywxc2gmPtJ+7a/LBYUiTl5qZQpxTYmEqdBDigVgrBJJzn61STrxMKbnZwFpQU+FMpytHM5VCSAClF7JoAKaWiFVtFMfbT921+WFN46+dVI+7a/LBYUiYxKam5hQU+pxxQFAVhRoOCRSia20A0ELlcWnWmy00/MIbNeYjOAK65bVRXXm0hgjF3eKPu2vyws4s7xR921+WCwoS1MTKG+SQuYDeYLyALCcwpRVKa2F+iOU8t95ZcdL7izSqlBZVYUF6bhCzjLvFH3bX5Y5qxt77SPu2vyw7Ch4rFJ0qcWXZorcQEOKq5VaBWiVHeLm3SYSxOzAVLqUhx5MvZpt0OKQkWsEgggc1OhHmiGKsde+0j7tr8sI/b7/2kfdtflhZCxRNbT43Nz7iXH27oBSlKG1pSKmqjQkmpNKmu4QzZm5tKWkpVMJDKipoAuUbUa1KPsk1V3mGP7ef+0j7tr8kKTjr32kfdNfkgyHiOpiZmlodQpb5Q8oLdSc5DigQQpY+sapT3CHLuN4gqhL80SEFsef5hpVNhcGg1vYRGftx7ij7pr8kA4699pH3TX5IeQsUP5DFp5hossuzTbRrzE5gBXXLaqa/u01huw/MobLKDMJaKgvIM4TmFKKpTUZU9whqcff8AtI+6a/JCf9oH/tI+6Z/JCyHiSpxWezrc5SZzrRkWurlVIH1SeFz3xyYxGbQlpCHH0pZNWkgro2TW6Ps6nvMMP28/9pH3bX5YcTGPv5iMyaUH9m1vQCfq9J74adiaSHMpis4y4t1t19DjhPKKGaqzUnngghRqTqLVMNZtx51anHS6txV1KUFFRtQVJ6AB1CC/2jmCfpBv+o39bX6sId2kmSD5Qa18xvUafVhiH+FoIQ/mCh5NWoI/s3OMCI1zH5ggpKxQgg8xsWNRqE8LQIVDyP/Z"/>
          <p:cNvSpPr>
            <a:spLocks noChangeAspect="1" noChangeArrowheads="1"/>
          </p:cNvSpPr>
          <p:nvPr/>
        </p:nvSpPr>
        <p:spPr bwMode="auto">
          <a:xfrm>
            <a:off x="307975" y="-1638300"/>
            <a:ext cx="2990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QTEhQUExQUFhUXGBoaGBgYGBUYHBocHBsdHBwcFhcYHCggGBslHRwYIjEhJikrLi4uGB8zODMsNygtLisBCgoKDg0OGhAQGywcHCQsLCwsLCwsLCwsLCwsLCwsLCwsLCwsLCwsLCwsLCwsLCwsLCwsLCwsLCwsLCwsLCwsLP/AABEIAPsAyAMBIgACEQEDEQH/xAAcAAAABwEBAAAAAAAAAAAAAAAAAQIEBQYHAwj/xABPEAABAgQDAwYKBwQHBgcAAAABAgMABBEhBRIxBkFREyJhcYGRBxQjMnOhsbPB8DNCUpPR0uEVYnLxJCVDU4KSshY1daLC4jREY2V0lMP/xAAZAQADAQEBAAAAAAAAAAAAAAAAAQIDBAX/xAAlEQACAgICAgICAwEAAAAAAAAAAQIREiEDMQRBE1EiMhQzYQX/2gAMAwEAAhEDEQA/AKI/NNsts+RbUVtoJJQ1/dtk3LZJJJJqTvi2YbswHsLcxEIYAQh1fJ8k1UhokHncnvCSdIo+PfRy3ok+6ajU9iVE4ThrOYhEw/NsLG4hbUzQEb+cEnsjOK2dXJJqKIbaTY0yskzNBpp1bpaCWUst5szgqEjyZKjupS8UwuODla4aRyNOVqwjyVdOV8h5Ov71I0/wg4mU4a66kk8hiaQi+nI0SAOAqn1wfhBQGpTGHk0pNrk8ttQUoB69FntizmszTClOTJIl8PDuXzsjTaqddGbdsKbLineRRh+Z4atBlvOONU8jUU310ix7MOFOzeJKSSlQmEc4EginIbxfjFo2acnDNYqufbbamfEUmjdKBNHKGoUq/NG/6ohUW5mbutvJeSwrDqPqulost51a3SnkakWN9LHhEzOYEWsOM47LttqDvJKYU02lQNdSS1a1LU3xoeBkF3Z0m6jJvVOp+ga39vriCn1FWFHMc1cXINb28ZNr7oMRObZQZyWfba5ZzDChqgOdTLYTfS5Z37uO6G2GOuTJUJfDw8Uiqg202qg3E0ZtGw7Wz9JjFGm5Z59S5RHLHlGUttoyOZVBKyFE3UTSpsKRRvBcrLh+OEGhErYix+je3wVseVoY7S4V4q3IqTLtuqnGg4ltLTWZJKUEIpyRKjzqdmkRGKJelsvjGG8lm83O00nMeAqzcxrGG86c2bK7nxFaqnXN4ui/Xcw3WAuQRn539dWrf/zZFuwnvMOicjMZ9iYZbDr2GFts6LWy2kX0uWbV3cYNyWmEs8ucLIZpm5TkW8uU6KryPm9OkadtniFFY4y3LvvVZbL6y4wG2RyJyKQhRCzoSQMxqnqhtMvvT6HFMqfkZ5Mlkelnm/JusX5zRULAqJAVY7qDzoKCzOZNiYcyFvC1KC0lSCGE0WkUqUHkKKFxccRExhWBKmGGlty7HLOTSpfklNtDIUIK1KWQycoAsRS0XzAFEI2aoSKpdB6R4urWM/wJwjadQCjT9oTFqmnnuboAsh8fWqTmFy70myHEEaJaoaioKSWRUdMdMQYmGG+Vewstt/bWy2lN7CpLNq7q6w82zDitoVhrKXPG2g3nqU5uZlCqfVrqOuNFxRKvEseS85yr4SgvFKShpKuSFEtJUpRoAE1UTc7hSAGUnanZ9Ur4uGpVEwXmS8Q2wglCRlrmCWiaDMOdYRXkLdVyWXDSrlq8lRhJ5SlzyXkOfQXtW0bMt4DE8KbOj2Hut/8AKhX/AEx22TkKpkAoAHD2kZwTdJdlBmp05ifXBQrMZkJeYeCyzhanAglK8rKDlUNUnyPnDhrDcvOBBX+zxkSvIV8ijKF/YK+RyhW7LWsaJsK4+qXwx2YcQllc6ssNtJVnW4sulRfcKqBAquwSSeaLQ9WkPvY3KUHNnJR8DrW2HLdSP+aALM3l5WZW4ppOFLLiQCpHIJCkg1oVAsDKDQ0J1hhO4lyK1IdkkNrT5yFttJUN90lmosR3xqOKY+jx3GWZhuYEo4ppC5phClcgUNpT5QpBtXr32NbZ94WpKYan6TTwfUWkFDgSEVbuE5kpAANQrjuvAyosZyky2+095BtGRtZFENf3bhFw2CKFINQd0CGuz30c16JXunYECFLR2x40blvRJ921CJTa2bbaYaQ4A3Lu8syMibL51yaVUOcqxteBtD9HLeiT7tqIZFzEdG/7aJWc2tmXGVS7qgplbxfWnKlJK1EqUcwFRUk206In9rPCD47KMyjcvyDbeSpLpdWsNpKUAqKE8ak6mgiizQvBsKpFXoycalRYMA2qmJNLjbSkKbdoVtOtpcQojQlKt9vUI6Su3E6iacm+WzOupyuZkpUhabc0tkUyigpSnrMQWW3XCUp6/VEplNItR23nDMMTPKJSthJQylKEpbQgihSGxahFuNhewhrim2U28ythbiOTW6XSlDbaOeSTVJSARep673rEEXCLU10hKwd47dfVCTY6RZcQ8IU880tpbjflEht1wNIS66hNaIW4BUi54aniYZbObSzEkHhLqTleRkcStCVpUL0srfRSui5qDDbD8AmHhmbaUpP2qUHYTr2RKJ2GnDmSlCDaoo436qmKbEkjjMbbTpclXC95SUTlYUEIBSCkJIVai6pFDXp4wjHtuJyaShC1IQhDnKhLKEtDlSSS4ctyupJrxJMaqzsbIuPrWJdoNOyEupoUIAdeLlFJvZXNENsC2MknJrCmlspvh/jLwFRyqzyYTnNbgEqNIoztfRnWK7fz0y0tlxbYDoSHlobQhx0J80OrSKqAG63CH+G7X4pMoVLsUcc5HkytDKC/yI+pygGbKM3XetaxcXdnZR9rCJoyzLZenORdbbBS2tGZ2lUEm/kx15j0Um9lZaTYx1cvKtFC22ZgvECiTnWyW0ouTRKRQ2FydawBa+jIGtuZ5vxVKXEjxPMGfJoOWqSg1tzrEi8RLeNvCa8bSuj/ACpdzgJ89SionLSlKk2pS8WjwlYS1Kow9ltsBwywdeeA+lW4ftbwmiuxQikJTCZcVZL4ntFMPzQm1qSHwUqC0IQjnINUqISKKVpc8AIksS8IE674yFLbAmUJQ8EtNpzBIIF6VrQm9a6cBFXNuqBSsKysUWF7budU9LPl1PKSqSlk8mjmgjKQRSircY7MeESfQuYWl5IVMhId8m3cIRyacopzaJtaKrSDAh2Tiiy4ZttOMy7UuhaOTZdDrWZtClIUFZuapQsKk95GhpEvsx4RFS0xMTTzHjD8wKKVyvJJpzTdtLZBNUpoail+JijFRG6BmJ3QrY8UWKW24mm35p1PJETaip5pbaXG1XJAKVDRNSBEZtFj7868XpheZZASKAJASNEpSLACp7zEcuE0h2Kkie2b+imvRK907AgbODyUz6JXunYENEyHWOS9W5av90n3bURIQIn8dNUS/ok+7biBrHPbZ6ahGK0R8150GwIKZ1hTMbejzpfuxxnrQb6wqlD0GEBFCDvhY5xCQN94gs6y8ot1xKW0lajWgHRevqi5YDgyGFpU6ELVwN0ilKVtZVd/RAwTDUyzYcUKKV5qgLg8K9NvZEi60FEkjs7j89dOMJsZYxiCgpYC26UBy6nhThvG/jwhpPYwGzlWhBzXScyE1pupoerfv6IWWUUUFa5uy9ejv7OiOBli47mcoed7RCsMS3y+OlTMm220UrZWxnWVMhC22FKPJoqvMFEKtmA3xIz2NKRiCZ1UutICAyEqLWZSDVRLakLKDz8tASNDpGfzjqVqsKJrSt6Cihcjq9sOsd2gFUtpUS2OcRa5A5oPADXutF5MzwRIY5j6ZVrDkIaeVLSsyH1rVyWdRJWQlKULI+urUjQRB4L4QZdrGZnEFNvFp1CkhIDecElFMwKsv1TvO6HuAKTNNupdTVASDQ8L26dfVGaYrJ8k8439lRHZuilIMEWLajaRqbkpBkIcD8o2WlqITkUigCaEKrUBKbEbzFW3iEt7xAdFSBA3spKkGu4gQnLAUiEMIb4UkkWMBqCc3DfDAU5pAQO68Jy63hRSSLQgA4b0EIIoIW1qeMG5pBYEzs99HM+iV7p2BCdnAeTmvRK907BxSMpMlscTRDHo0+7biukaxO4+4QiX9Gn3bcQCnI54o9ackMZjWFMprCHzeOkuY39Hlv8AZnbNWkOsHu4K6XJ4W6Yaq+d0SWzctmd6kk/DdE+iy9YUpMyihrzKdAp0CLHKYekChFeuI7ZfCciS6c3AC40/dBpSJdqZuY5OaTWkdXBC1Z2/ZKCNL7jHFzAkgaG0SMs7WHhVbQnujJSZq4opczs+TWg+H84jV4LQ309vWYvj5pFenRc2MP5GUuONdHTAsDQgKINlDgN/G8Zt4QMNDLySEkBQoVHVRG+m61B2RpOBzANUqvSKz4UEthhGmbPzeNKX1vwjt45WkcE44yozBSq7oUlVxHKsKBjSiLFOGtoUlUEISoQDDraFNkRxMLSYKFZ0d4wbWkElAgFsQh7DcA43hBNQeMJJ6oIGHQrLDs/9HM+iV7t2BCdnT5KZ9Er3TsCGkJsltoKZGa/3Y/0NxW1gRO7Tq5rHox/obiBcNBHPBHp8krTI97Ux0Z3RxXrHdmOh9Hlex1m3RY/B8yDNpSdChVddLV9gHbFZTYxMbKz3JTjKt2bKrqVb4xkao2aYolvKkWAiIYVpFgcl/J0FxSvxituKyX4Ryc62jt8d2mTUqmJVLFtT3/hFR/2m5NBVyaqbirKkHqKiKw4wrazl1BBSRmsP1jNRaRo9vRYH5YfJP4xCzsvwgbY40qVAyoKiugTSpv1UrFNfmp9ZzLbKRQHQW6MqiOd1iKXG3sWVEtKqKHgBw7YpPhDmit5ArVKQbcDW/wAO6LTgC3Q4lToJqulSKVqOEVHwiOjxxaU6JAHbc+wiOnhRzc5WCINCeqEpgwaR0HMGqogUMEYFaQAAiFoF4JN4NJvAAaVUsdIJSq2EG4q0BKoQxCtYSIUrWCBiiSd2c+jmvRK907BwNnvo5r0SvdOwcNESH2MozIl/RJ921EI+Il8eqESx/wDST7tqIVaowXZ6VrGvZHuax2bjis3juwY2fR5y7OilbqQbLlwd43+uEnSOaPX8/CJo0N02NxvlmEFRuRStd41FIUwyFKKSaUJv86xQvBziWRwtFVAecjS6hYi++l+w8YvCXCVZxS+vxjj5lo7eBq9exwMBaJqtAWr7SwVU4ZKaDoFolRKpSknKmp35Ug17NI6yM4MtzDN3EgslSua3cJUaAKI4Hh+BjFy/GjVQ2Lxlfk23B5yTQmGgZSsBQKT2Q4OItFhdVJ6TUW/CK3gM+p1KlNJVyabeaaKualB30pcdIiqbWh6TpnfGHEpU2BoFjhxuYx7HpouzDyzqVq9RoPUI1DHH9VcAT3Rk7ic6iR9Yk9946fHWmcnk9o4QIciQcOiD6o6owlz90do+EdByjAwKRI/so71oHaYbPypTvChxFYdgckmEqNTCYMGALDECCUYNMAATCjCTrBQAT2zR8lNeiV7p2BB7OfRTXole6dgQ0ZyJfGz5Jn0afdtxWXos+My6y2wAhZ8mnRKj/Zt8BEErC3j/AGLtOPJr/COaC2eryO4kKrWOzQrSHCcMUTchI6de6HSJZKbCpOnAVpX2R0NnmdMaqAtBNtdns/WHKlcABp6/mkJCTUWqdw4xKQ3IaumlhXt+EansxiPKtJOtaV6FWCh3gxmM/LFNyb7xEnsti5aVkJORZqaGlDxHTT2CFyQUolcXI4zNeZRUUNaVvfd17o7zeKSxRyRW0eCTlpbQAdB9sNMLmQtsqUK0rfttbhQDrrDuRw7IPMScxKiQAblVs3G0csePFHW+TN7dIr87hcm4lORwpr5yWwVJUP4QNeob4aP44thKWWJdbaKhIUQRXTnEKuDrbpi/qBFUlfCmXeKezdELj7CbI0rQ5q6nr6faN0bJGcnH7bKttcvLLrKwAtNAbjfbt53tjOX5MZqoHZ+X8IsvhBxXMENjSx0pZItXib+qILDl1ArqI0isVaOacrdDVDpG8/OhHRCis9MPsQlrZhqPXEb7Ph+Ii1sg6Awdfn5+THOvz8e2AF/PzwgA4TbNLjthsIka9FofYbshNTCSthAWkGh56AR1gmot0QWNECIEW1Hg4nz/AGaP86Y6t+DSfJulsdJX+UEwrRZTIEW7EPBxPNJKghLgFyG1En/KoAnsrFSUmhodRDET2zf0U16JXunYEFs19HNeiV7p2BDREjeNo8Yak2S65U3ypSNVqNaJHDQmu4AxjGObXTE2aOKCUahtNQkde9dqa17It3hqcUHpdqvNCFLp+8VZa9gT6zGZrTERSKk2OFOfmp0Gyk/EQkk6VvpXpRdJ7U2jmyvjwNemtrwM1O4HtSaeyKokX1cbdt0+v2x1bcyZV7iqiTwtUn2DtMNVmnYCO41EE6SRTUAm3rtwgoLJHHEZgFDeIhU2NYlMPnAElC7p6dR+I6YZKpWo0J3+w9YgjoH9mibJYktLKA5YLSrklnQ0POQTxBrbpHRFvlsYU2tJNSmlD0a36eEVnwRLbmUTGHP3Sscqyd6VaKy9Ise+I/FEvyT6pd43T1kKT9VSTwI7rjdGMtM6YLPrs0aZxBugIIBIqonW/CKztfi6G0m4NKHuqbDfFUmcUXcCgHWfxivYs+V2JJrxhxdjfG12cccUVobWeKh3gEewxxw90C5P8tIue0Ozv9BU4hP0ZCuunneonuijtJoKdf4xcHlEw5FUiTnpnmUTc6fj3RG0p+PsML/X1iJOWeJZp0H2Q+ieyJ+fxECAIMCGIJIie2X2gXKOodRqKBady01uk9mh3GIIQB1wmrGnR6YkMTZdSlxkhTTgzJ6DvBG48RxrEi26g6pjz3sTtY5KGhBU0tWZSd4OmZHTTUb6DSNtwvEG32w40tK0neD6iNx6DGbRqnZOBTfCMA8M+FIZnQtsAB5OYgfaSaE9op3E7420KjIPDgPKyx/dc9qYcOwl0VHZz6Oa9Er3TsCBs2fJzXole6dgRqjGRffDmr+lsHiyfeK/SM0BrpGmeHNry8suurbg/wAqwf8AqjMHBvHzpEx6GwnK+r8I66ntUO8fPfCErrrpeDFiP4q98USEk17QPywN4HEj1ikD/uHsIhSjoekfPrhDHWFPJzUUBRYpX53fpHKdleTWU7vhuPz0w2IsOo+oxMrPLMhX126g9I3+q8J6GuhvgWKOSr6H2qBxBJFbg1FCCN4IPfSNWKxPIScQKirKFNOoSEkoWAoUUkZFClKApO+8Y2Y2bwOYoibZXIPgFTXPbO8tlVSkH91Rt0LHCJnG+i4SopG0mCqlnCE5ltGhQ5lNDXco0pnF7dsc9n9lnZpQcyHkwqgP2qG9OiPQB2Sl6KGQ0UkpKSTlvxG+GDez7zaByL2QhIARQFAFKAJrpTjGdOjf5UynJ2aE3MOjMpLLY5PmkipCaK00Fa9cYy41lUpJ1CiD3U+EepMCwTkGMijVZqVHpPTHnfbqQDGITTYFAHMyf4VgLH+r1RcFSMOR2yvo1HWk/CH0gqiCOENWGVLIQgFS1WSkCpJzbo1rYrYgMEOv852tQn6qPzK6dBu4wuXkUFsri4pTejMDgUylrllS7waH1yggU43vTppTphkBHpWaQVIIoVGlqRnGObGsvZlN+RdqT+4T0p3dlO2MY+Sn2bS8R1+LszKkcXr2G/2b4f4lhzku4W3BRQobGoIOhSd4iPaNST0UEdSd7ONpp0zqIn9kdpVSTxcAzINloBpmB38Mw1FekWqYgcw/GEN6V4wNDTPR2H4g2+2l1pWZCtD7QRuI4Rl/hv8APlep32oiH2Q2lXJu1JJaUaOI6PtJH2h6xbhEn4Y5lLgk1oUFIUlwpI0I8nErs0u0VXZv6Oa9Er3TsHBbN/RzXole6dgRojKRpnhsw1ZSxMAVQjM2vozkFJ6iQR1kcYyNKqdXz+EelNpsCROyy5dxSkBRBCk0qCk1BobEdEec8Uw5cu84ysFKm1FJB38CK6gi464mPQ5IaKGvUfxhSVa1/d9YgVgzwpwT+Hz0RRIeahvcVrBNiwTxFu+0JKvn2wBoR3fPzrAAf/f+MPMHmcrgB0VQH4QzUanrzV66U+EEfy+yEw6HmIS+RwgaG46vn2Q92VxlUnNsTINm1jPSt2zZYpv5pNOmkc5g8oyle9Ovx+HriPEIo9ezD6zkU1lKTQkk6p3FMKacqQOi8Zn4P9r0tyEuZl1CW7tBSjQgoJArXzhlAvu3xecUxpiUb5V0nKcoTlGYqJBUAmnQknsiCqpEw/pGIeEnZpc1iWZojKplsOKqOapKlC41Jy5fVFundrlzQ8icjOlQeerr+z1euCw+T42+d8cvL5OLqJ2cPi2spjDZjZdiUulOZwi61a31CdyR1dsWQrAhvMqCbwydeVu04/jHI5OTtnaopKlolwoUNdKRV3nkl1SKgq1pvpxhw4+oA1UAOunYIrmIPpWaoNTWyhqD+6fnSGtlVRXvCFh4ol8Zs1QhQ1FLkE8DW3TmihsqJAAtxP4Rfdtsc8jyIIUpQGc0oQAa95oIo0oebHpeO38ezyfLr5NALYApx1hY6ItWxDK1vUAqMqrVAOhpTtAiHx1nIsVFyDwrTQV4GBcyc8PZy5boYIXaCnnVLbSnMSlBUUjhmpmpwrQHv4xxKj+sE36vn4xtRVkls19HNeiV7p2BHTAk0RNeiV7p2ChoJHpdA1jCvC6ytOILUulFNoyUpXKBS445gv1RuqFg6ce7rjB/CwhYxJ1SwaFCOT6UBNLf480ZxLl0UomBl3cRTtGnwgzC0Jv2+vcY0MznXf2/A+uCQaHqjsVW6wO8W9Yv2xzKuiAAKFD874FLdiYM6dUG2b9QufZ89MAHeQdpmB0I+fVHPTX+f4wk03fPVBU+R8VHSFQx3huIFl9l0X5JaVhOoolQUR0A0vHovbGTTM4ep0KqkBL6VA0BSnna8Cgq7CdI80gdVPV+Ko3rwI7QJmJNUk6arZByhX1mVdHBJOWm4FPGE4jUiA2Ql1NIWtSqt1BSSlIJSSeeUgClVEi/C1Rczz2OIHm9pilbU8oyrkEoyNMrKUjUKUmlzloNCjm2AqLVvDEZn2nXlpUlASpKaGgK9CU/aA37q2vQxw8vDnKz0OHnUYUyyYltm0kEhQVSooDe1rdEVmY23eWaISBwJJPqpFOVp2fGDCr9pjWPiwXezKfmTfWh1i+OPOqyuOEpG4WFeNIUxjBQ2ENqVU6nh/CYiHRVRjqi0dHxxpKjnXPO3seS4zuICr3Fa8Bf4QqfwxSMykVy1rQajv3CBhaquDoBPw+MTzNzEuWLGlktklsJ5NsvJQoqAoSQVc0gqNhpuueERG2TJytuBCkoqpIKqVJoCLVJ3b4u2C/+AUGrKC0/ZKQEtnzgRYUr06RU9rWVmVzLVZLqKVIsSi+g0Na/zjk46+bL/Sv4sVFzy2UvOd+lqwqvz6vgIQegfPbAPX3fpHonMTWAnyc16JXu3YEFs/8ARzXole7dgQkNnpB7mnMNPrD49Y9nUIz7wySaVyzb1Oe25lr+6sGo/wAyUfJjQ3jrFS2uk/GJV9kedkJT/Eg5k95A74xTNmjBwPn564OtNNbeowEn8fnvhQ+daj5+MbGQQRqTwPbT42rHUprppX+Uc1HqoL8Pm8DNXT1fEmwhAGtAGp7NIJR4A8ejrJOn6QjNXSpP7oH+qnsgV4jtKqgd2p/SGKwDs6b2/wAR3noHrgwuo4042SOoDWE17RuJsP8ACN/zaE13+s/AQAGpW+vaaf8AKn57Ildl8dckppuZaqVIPOST56T5yV8AR3Gh3ViI3/Nf0gD5/UwAbxtZJInQzOyQDnjAShYArzhYFz7OW6VHdlA3wx2jwoS7YlgrOGm0itKV5o3RSfBxtgqSeShav6M4oZwdEk0GccKClTw6hGlbTgLceXYhWlDUUCQBQ7xbWMJRps6IStJGFTQoojgVQ1W7T56IeY2aOq6/0iJKo3itGEns6IXcwsOQ3g80XRBL4M2VLOWlcu+2+J2VUdKH8TpENst9Iv8Ah+MWllgFacxATmHXfT1xy8zps6IuoWcsIUStbqg4Gxzc1SEnmBNKk0rY98NdonQUhAaKApIUCSVFVK3FSbbuFotycKD6C3nKUZsxy5RmVSmY21hpiOFgIOqiE5aqJJoNwO7q6o5I80Mr9nKpGa1T8e60JNBHfEWChZB+dT7Yanjx/nHop2rNCZwA+TmvRK907AhGzh8nNeiV7p2DigZ6Ucho/L5mwctclSKa31pDte+CYNjGFGx5y2rw7xeZcQLpJzI/hNx3Go7Iih/L57o1rwq7OBxImG089FcwH1k7x1jXv4xkx/X2RpF6M5KmIUqg/T2QlZ0JvbfYdwhRQSLBR6rwMopQ0B74okTqL1PWcqewQD2aa7t+gO/rgE/zNz3QmvX89G6GAdfk/hA39PrggPn9YMdAJ6ADAAaGydPbQd59kSWE4ap10NtNrfWRYN0UAa2Kjoka1rT8I5HCtuA+Mbh4JFpEpQADziaACp6eMRKVFKNlXwPwXkms251ttHToU4Rf/CO0xc8RlghsITWiUhIqSTQCgqTcnpMWaWl7RFY8zzTGbbZtFJGA7VNUdPWREFFo2tb56z0xWAg8D3GNoPRhNbEwcKU0RqD3GCyHge4xZBM7KHyx/h+Iifxt0p5NSTQ1Nx/EmK/suKPVNuadbbxxia2hcFG7g3O/qMc/J+xuv6yV2dm5pdkLUeaTQJQoigNCSaBI6z2GCxZibyJKnLKO5QB135U80EdcSezU8hlKkrStKkIJSAaZyqvnGltR2aaQNpJ9YZZd5IUUTZSlKsDTo1EceSUtJG68CUY5S9mdYgCFkGtRUX11p7IauG3f+H4Q6xVeZxStKnuHCGLmkehHo5ZRqVEzs39HNeiV7p2BA2a+jmvRK907Ahikek1mFNi0cFqrHdZok8BvjFGpD4wMySDGD7R4V4s8U/2aqlB6Ps9Y9lDvjW9oNrpRskF0LPBsFfrHNHfGebQbRNzCSkMnLuK1AEEaEBNad8OLaYpK0WjwTSZVh2JLaYbemEqHIhbaF87JUCivZDvHdlpSdxaXl0UYUqWKpgMJSkJdF6AEFNTU1pewvEP4OptgYbiUq/MsMOP0SjlVhIIKKV407Itzu18iMVw6k00tLUs6249UZApQTlzOG1ylW+2YcY2MSkK2DYblETSnHVf07xdSKIIKA+psnQHMUjiLmG3hewSUk59DUugtIKEFYFwKk1KSSSTTceG+8WLHcelUYYWRMMuOJxFTuVtYUSjl1LzJGpFDFd8Nk21NTyH5Z5p5CmgnyasxSUnRY+rWtuo8IAJDEfBs025iSeVcKZVht1nzKuFTTjhC+bQU5JYtuiybDbGMSk8WVeVUvDkvLDiEKSlSlgcwU6Fa36YczO10ivxEqfZIfDSZpJUKpT4s+hQdp5vOdSO+Eym1sp+2pt0zDQY8TQy24VjKojKohCt9CojrBgApz3g9ZUzhbks87SdcCFcqEcyxJUAjhlVzandeJ7FcCckpSackZmZQJV9LTiXEM0WFFAKmiEVygr31803485LaiVaksDq6lSpd4KeQk5ltpyrSVKQL0GYHjCdtcQl1NTqzPl9bz6DLNNTTi0Jaqgq5VkHKkCi7Ea0haHbJ+ZwB4zcxLftKeq3KpmEEFpIJKlpIVkSKjmpsAN94o/gqYfxCbcS7NPc1hSgVBt/6yBQJfStI11ABtF7e2skjiky740xyasPS2lecZSvlFnKDvVQg06YpPgbxViVm3FzDrbKTLqSCtQSCrMg0qd9Ae6AfoW/gcqMAYm8q/GVO5FOHUkLWCkjPlCAE2IFbJtrHLZ3ZZhUiZ55xyqZlDSEISgpJKmwOUzXIqrcRYb9I6nFmFbPtywfaS+0+pZbUqiykrcIyD6xosG3Twhzs5ikucGcYXMNNupm23crisqlIStpRKBqqyVacL0hew9EvtPsc1NYvMpsywzKpdXySUgmgNkJpQE61NfNpS9oZPg+bW7hoYcc5GeQpdXAnOgJQHCFZaBRINBSmkWVzamTVis6fGGuSfk0tIezDk84rzVL0Sb6m1uNKtmNp5WXewVsvNuJlGVofcaPKNoUtpLaaLSKKFQa00FDDpBbIPFNgWg027LreyqnBKrD6UVFXOTDicgAKK3AIqc2sR+2uy8lKiYQmYeTMMrQA28EAPJWBVTOVIOUVOpPmGJPaZ6XUyoOz65hx2dKgGZlx5DUtnrUt1KErSmtBStaU0h7tTicurDZhl2dl5xaVtiScKkOPpRzCsvEAFJFF1JuabzSFSE2yOwPD3ZxtTmamVAIJpfKSKdetzA2rZfLbaHAlOQGpJAFOPb8I4YBMmTemZcuoWG6pqAci8u+gNUkab9Lg0he3OKlSEpaaQE0FSglXSKjKKbrn+fA+J5ne/wDoZRUXWuikNtiqgBUZjQmCVKA6pEcJVVAc1a1MOA50R1nNd7JDBZRIRMAUFW1e7cg464P5j+n0avduQITbCkXjaTbN1GXxZKU5hUKWKmlARRNaDXfXSK/NMzk3LSrjhfUX5nkA6txnkdXBzWgoKChkvVIByqpqIRiY5rNkeYnWp+oiLEk/1PhWn+9T1fSTOkVAmZTdq9lnpOZ8XUoOqIQUqTRIOc0AoVHLe1VEDfpDV7ZWcQZkKl1DxUJL/PZ8mFDMk2Xz6pvza6Rc/Cy7lxF+iqKyNkD/AAWPEio9UXXG5NLi3W0kJOKUbzG+ki5lVTeAQmLSRLbSMab2NnVPJY8XPKKaDwSVtUDZNAtSgshIsfOIPRCXdi5pLzLHi4Lj4KmQlbRS4kJKiUO5shGVJPncOIjZeWCsTxRI1bkENjsQV0HH6Qd4hpgxGbZgb+Rd7vEzBQrM/wBlthS6ZoTSVslmXLyBzedlU4g1oTzczZod4FRYgxDsbJTa3W2UsHlHGg8hJW1do/XVzvJj+LKd1KxpezU847N4yXVZ8jDraBoEtocdCUACwAH4mFYvMTDeMJmJVjxlL0klXJZkIHIc0LCFrIFQQlVL+ebXqCkFsyrGsCflcnLIADiczakrQtC08ULQSDqN+8cYe4ZsZOvtodaZqldclVtJUvL53JoWoKWBrYdVYmdt8HaSxIvy7r5lnm1lll5RUWRzSpKLkZTUf5RdVbX3Z5NtnLaMO16D4uNemtYWOx5aMgkNmZt5sOoZPJl0M5lLaR5Q0GUpWoKBqQLiGuMYQ9LPKYeQUuppVNUnUVFCDQ1qL13xq1jh81oR+2lkf/YTSKt4XR/XLnUx/pTA4oFJkO5sLPp5YKlyCwgLcTyjKlBJBIIShZKrA6V0hKtiZ4OMtBiq30FxoBxii0pAKiF58tgoWrW8bDPj+sMY/wCHt/6XYra57kTss5Wg5IoPU4lhu/8AnHdDxQsmZg5hTyZdEyUUYWstpczNmqxWqcubP9VV6UtrEjhuyU48lhTbJKHyoNKLjKQsormoCuoplOoFaRavCOzyElKSx5v9Kn3AOKUzC0pPalYPbE3s6P6Ls9/8p7/9oVKx5OjOJzZibaZcfcaKWmlltwlaKpUCE0UkKzAVIoaUNQdCCXK9ip4NqcLHNSgOKTyjedKCCQpTQVnAsd1bHgaXjaL/AHfj4/8AcG/eS0T2GSpZmpxp51yYmTh4Ut5YQgFNVhKG20JAABqSo1JqNKQ8ULJmTYbsfOvtJdbYqlZOSq20qXlrm5NClBS6AE2G61Yf4fsYZjDXJhFfGEzAZSglKE3DfnKWRQ88i54CLU+w+5J7PJlFht8oWG3DSiVcjzq81Q80LGhjjhKFDCJkLIUsYqM6hopQcZzKFhYqqRYai0CigbtFPwzY58PzMu/LPKcZaDhS24wMtbhSlLWAtJ/dqY64Hgs+40yUM1RMg8iS4wkLKa1sV5tAo0I4xrLw/rfEv+Ho9q4g9mB/Q9nvSr/0uQnBPsyfHFmWyWyE484+kNULCqPFa220INSKFaiEm43VhviOEOSzqmX21IcTSqSRvFRQiyh0gkRrLj7aZTaEuNh1KZxRU3mUio8nSqkc4XqbcIp/hXW+qdQZlDKHPF2+awta05c7hGYrSkhWtqaAcYHFJG0X6ITBfMfsPo1e7cgQnBUcyYsfo1e7cgRmzVEnibZKGcralcxO4n6iIblUwW0tUd5NCytCCV5UrOaqkp0B5yv8xiN/bjwsFCgtdDZsLCpKamwA7INvHHjqpP3bX5YLoKslJ5+aeIU8p1ZAoCsuLIHAE1g1Ts35Il+Yqz9Fdw8nanM4Wt1QzaxZ070fdtfljocVcrqj7tr8sOxUjq3PzKXi+HZkPHVwZ8xsBzjTnCgFjaw4Qb2KTK3kvqXNqeR5rnPBSCCCE0oEiilCgA1hs7jTw0Kfu2vywxc2gmPtJ+7a/LBYUiTl5qZQpxTYmEqdBDigVgrBJJzn61STrxMKbnZwFpQU+FMpytHM5VCSAClF7JoAKaWiFVtFMfbT921+WFN46+dVI+7a/LBYUiYxKam5hQU+pxxQFAVhRoOCRSia20A0ELlcWnWmy00/MIbNeYjOAK65bVRXXm0hgjF3eKPu2vyws4s7xR921+WCwoS1MTKG+SQuYDeYLyALCcwpRVKa2F+iOU8t95ZcdL7izSqlBZVYUF6bhCzjLvFH3bX5Y5qxt77SPu2vyw7Ch4rFJ0qcWXZorcQEOKq5VaBWiVHeLm3SYSxOzAVLqUhx5MvZpt0OKQkWsEgggc1OhHmiGKsde+0j7tr8sI/b7/2kfdtflhZCxRNbT43Nz7iXH27oBSlKG1pSKmqjQkmpNKmu4QzZm5tKWkpVMJDKipoAuUbUa1KPsk1V3mGP7ef+0j7tr8kKTjr32kfdNfkgyHiOpiZmlodQpb5Q8oLdSc5DigQQpY+sapT3CHLuN4gqhL80SEFsef5hpVNhcGg1vYRGftx7ij7pr8kA4699pH3TX5IeQsUP5DFp5hossuzTbRrzE5gBXXLaqa/u01huw/MobLKDMJaKgvIM4TmFKKpTUZU9whqcff8AtI+6a/JCf9oH/tI+6Z/JCyHiSpxWezrc5SZzrRkWurlVIH1SeFz3xyYxGbQlpCHH0pZNWkgro2TW6Ps6nvMMP28/9pH3bX5YcTGPv5iMyaUH9m1vQCfq9J74adiaSHMpis4y4t1t19DjhPKKGaqzUnngghRqTqLVMNZtx51anHS6txV1KUFFRtQVJ6AB1CC/2jmCfpBv+o39bX6sId2kmSD5Qa18xvUafVhiH+FoIQ/mCh5NWoI/s3OMCI1zH5ggpKxQgg8xsWNRqE8LQIVDyP/Z"/>
          <p:cNvSpPr>
            <a:spLocks noChangeAspect="1" noChangeArrowheads="1"/>
          </p:cNvSpPr>
          <p:nvPr/>
        </p:nvSpPr>
        <p:spPr bwMode="auto">
          <a:xfrm>
            <a:off x="460375" y="-1485900"/>
            <a:ext cx="2990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s.quickmeme.com/img/f5/f5d47c021f4c79d21eb8b6cc4747d73b38c3b4fd3ffddaae4639552af3ede4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62000"/>
            <a:ext cx="4140006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9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Everywhere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5100" y="4114800"/>
            <a:ext cx="45339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3143250" y="1676400"/>
            <a:ext cx="3657600" cy="12868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36426" y="3200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8800" y="3200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97139" y="4841544"/>
            <a:ext cx="1485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4267200" y="4841544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qa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91200" y="4841544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5013678"/>
            <a:ext cx="230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Build </a:t>
            </a:r>
            <a:r>
              <a:rPr lang="en-US" dirty="0" err="1" smtClean="0"/>
              <a:t>docker</a:t>
            </a:r>
            <a:r>
              <a:rPr lang="en-US" dirty="0" smtClean="0"/>
              <a:t> image on development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996669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Push to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51211" y="5908344"/>
            <a:ext cx="298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Pull image from </a:t>
            </a:r>
            <a:r>
              <a:rPr lang="en-US" dirty="0" err="1" smtClean="0"/>
              <a:t>Docker</a:t>
            </a:r>
            <a:r>
              <a:rPr lang="en-US" dirty="0" smtClean="0"/>
              <a:t> Hub for other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VS VM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7200" y="2505837"/>
            <a:ext cx="90054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2999" y="4791837"/>
            <a:ext cx="403518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CoreOS (512MB)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2845" y="4845859"/>
            <a:ext cx="32488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106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(512MB)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46217" y="4106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</a:t>
            </a:r>
            <a:r>
              <a:rPr lang="en-US" dirty="0" smtClean="0"/>
              <a:t>(512MB)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63782" y="4106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</a:t>
            </a:r>
            <a:r>
              <a:rPr lang="en-US" dirty="0" smtClean="0"/>
              <a:t>(512MB)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3344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47354" y="3344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62645" y="3344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582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7354" y="2582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70606" y="2582037"/>
            <a:ext cx="103909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rot="5400000">
            <a:off x="599891" y="1915423"/>
            <a:ext cx="273084" cy="925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1679683" y="1915423"/>
            <a:ext cx="273084" cy="925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5400000">
            <a:off x="2854068" y="1915423"/>
            <a:ext cx="273084" cy="925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5136" y="1538446"/>
            <a:ext cx="56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VM</a:t>
            </a:r>
          </a:p>
          <a:p>
            <a:pPr algn="ctr"/>
            <a:r>
              <a:rPr lang="en-US" dirty="0" smtClean="0"/>
              <a:t>40GB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00200" y="1526738"/>
            <a:ext cx="56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VM</a:t>
            </a:r>
          </a:p>
          <a:p>
            <a:pPr algn="ctr"/>
            <a:r>
              <a:rPr lang="en-US" dirty="0" smtClean="0"/>
              <a:t>40GB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1563469"/>
            <a:ext cx="56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VM</a:t>
            </a:r>
          </a:p>
          <a:p>
            <a:pPr algn="ctr"/>
            <a:r>
              <a:rPr lang="en-US" dirty="0" smtClean="0"/>
              <a:t>40GB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86600" y="4029837"/>
            <a:ext cx="93864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013515" y="4029837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13515" y="3267837"/>
            <a:ext cx="944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017763" y="3267837"/>
            <a:ext cx="944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86600" y="3267837"/>
            <a:ext cx="944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023928" y="2505837"/>
            <a:ext cx="944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028176" y="2505837"/>
            <a:ext cx="944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77081" y="2505837"/>
            <a:ext cx="9446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845" y="5602069"/>
            <a:ext cx="324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Memory: 1.5 GB</a:t>
            </a:r>
          </a:p>
          <a:p>
            <a:pPr algn="ctr"/>
            <a:r>
              <a:rPr lang="en-US" dirty="0" smtClean="0"/>
              <a:t>System Drive</a:t>
            </a:r>
            <a:r>
              <a:rPr lang="en-US" dirty="0" smtClean="0"/>
              <a:t>: 120 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94579" y="5602068"/>
            <a:ext cx="44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Memory: 512 MB GB</a:t>
            </a:r>
          </a:p>
          <a:p>
            <a:pPr algn="ctr"/>
            <a:r>
              <a:rPr lang="en-US" dirty="0" smtClean="0"/>
              <a:t>System Drive: </a:t>
            </a:r>
            <a:r>
              <a:rPr lang="en-US" dirty="0" smtClean="0"/>
              <a:t>~ size of app and libs</a:t>
            </a:r>
            <a:endParaRPr lang="en-US" dirty="0"/>
          </a:p>
        </p:txBody>
      </p:sp>
      <p:sp>
        <p:nvSpPr>
          <p:cNvPr id="46" name="Left Brace 45"/>
          <p:cNvSpPr/>
          <p:nvPr/>
        </p:nvSpPr>
        <p:spPr>
          <a:xfrm rot="5400000">
            <a:off x="7291298" y="1823468"/>
            <a:ext cx="363474" cy="925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52999" y="1656518"/>
            <a:ext cx="306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8" name="Left Brace 47"/>
          <p:cNvSpPr/>
          <p:nvPr/>
        </p:nvSpPr>
        <p:spPr>
          <a:xfrm rot="5400000">
            <a:off x="6316201" y="1912286"/>
            <a:ext cx="363474" cy="841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 rot="5400000">
            <a:off x="5325601" y="1894760"/>
            <a:ext cx="363474" cy="841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>
            <a:off x="4704586" y="3994347"/>
            <a:ext cx="232729" cy="773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540729" y="3810000"/>
            <a:ext cx="13699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Libs </a:t>
            </a:r>
          </a:p>
          <a:p>
            <a:pPr algn="ctr"/>
            <a:r>
              <a:rPr lang="en-US" sz="1600" dirty="0" smtClean="0"/>
              <a:t>Shared</a:t>
            </a:r>
          </a:p>
          <a:p>
            <a:pPr algn="ctr"/>
            <a:r>
              <a:rPr lang="en-US" sz="1600" dirty="0" smtClean="0"/>
              <a:t>Across </a:t>
            </a:r>
          </a:p>
          <a:p>
            <a:pPr algn="ctr"/>
            <a:r>
              <a:rPr lang="en-US" sz="1600" dirty="0" smtClean="0"/>
              <a:t>Co</a:t>
            </a:r>
            <a:r>
              <a:rPr lang="en-US" sz="1600" dirty="0" smtClean="0"/>
              <a:t>ntainers</a:t>
            </a:r>
          </a:p>
          <a:p>
            <a:pPr algn="ctr"/>
            <a:r>
              <a:rPr lang="en-US" sz="1600" dirty="0" smtClean="0"/>
              <a:t>when Possible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2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dirty="0" err="1" smtClean="0"/>
              <a:t>Dockerfile</a:t>
            </a:r>
            <a:r>
              <a:rPr lang="en-US" dirty="0" smtClean="0"/>
              <a:t> script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 Engine to Build Image</a:t>
            </a:r>
            <a:endParaRPr lang="en-US" dirty="0" smtClean="0"/>
          </a:p>
          <a:p>
            <a:r>
              <a:rPr lang="en-US" dirty="0" smtClean="0"/>
              <a:t>Run Image</a:t>
            </a:r>
            <a:endParaRPr lang="en-US" dirty="0" smtClean="0"/>
          </a:p>
          <a:p>
            <a:r>
              <a:rPr lang="en-US" dirty="0" smtClean="0"/>
              <a:t>Add script to version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Push Image for others to pull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(line by line)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45228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209800" y="5376649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L1</a:t>
            </a:r>
            <a:endParaRPr lang="en-US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5908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image will be based on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image.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Debian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image will be pulled from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hub if it doesn’t exist locally.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Each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command creates a new layer. Layer compared with previous layer and difference stored.</a:t>
            </a:r>
          </a:p>
        </p:txBody>
      </p:sp>
    </p:spTree>
    <p:extLst>
      <p:ext uri="{BB962C8B-B14F-4D97-AF65-F5344CB8AC3E}">
        <p14:creationId xmlns:p14="http://schemas.microsoft.com/office/powerpoint/2010/main" val="1794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Dockerfile</a:t>
            </a:r>
            <a:r>
              <a:rPr lang="en-US" dirty="0"/>
              <a:t> </a:t>
            </a:r>
            <a:r>
              <a:rPr lang="en-US" dirty="0" smtClean="0"/>
              <a:t>(line by line)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8229600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MAINTAINER </a:t>
            </a:r>
            <a:r>
              <a:rPr 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5452280"/>
            <a:ext cx="426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debian:latest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209800" y="5376649"/>
            <a:ext cx="533400" cy="6858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25908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Specify maintainer of container</a:t>
            </a:r>
          </a:p>
        </p:txBody>
      </p:sp>
    </p:spTree>
    <p:extLst>
      <p:ext uri="{BB962C8B-B14F-4D97-AF65-F5344CB8AC3E}">
        <p14:creationId xmlns:p14="http://schemas.microsoft.com/office/powerpoint/2010/main" val="1673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743</Words>
  <Application>Microsoft Office PowerPoint</Application>
  <PresentationFormat>On-screen Show (4:3)</PresentationFormat>
  <Paragraphs>197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Docker</vt:lpstr>
      <vt:lpstr>What is Docker?</vt:lpstr>
      <vt:lpstr>Some Docker Users</vt:lpstr>
      <vt:lpstr>PowerPoint Presentation</vt:lpstr>
      <vt:lpstr>Works Everywhere</vt:lpstr>
      <vt:lpstr>Docker VS VM</vt:lpstr>
      <vt:lpstr>Build Process</vt:lpstr>
      <vt:lpstr>Dockerfile (line by line)</vt:lpstr>
      <vt:lpstr>Dockerfile (line by line)</vt:lpstr>
      <vt:lpstr>Dockerfile (line by line)</vt:lpstr>
      <vt:lpstr>Dockerfile (line by line)</vt:lpstr>
      <vt:lpstr>Dockerfile (line by line)</vt:lpstr>
      <vt:lpstr>Dockerfile (Complete)</vt:lpstr>
      <vt:lpstr>Expose Ports - Link Containers</vt:lpstr>
      <vt:lpstr>Build Image</vt:lpstr>
      <vt:lpstr>Run image</vt:lpstr>
      <vt:lpstr>Share image</vt:lpstr>
      <vt:lpstr>Common Practice</vt:lpstr>
      <vt:lpstr>Debug</vt:lpstr>
      <vt:lpstr>Future</vt:lpstr>
      <vt:lpstr>Docker Cloud Hosting</vt:lpstr>
      <vt:lpstr>Boot2Docker</vt:lpstr>
      <vt:lpstr>CoreOS</vt:lpstr>
      <vt:lpstr>Vagrant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Brian Chirgwin</dc:creator>
  <cp:lastModifiedBy>Brian</cp:lastModifiedBy>
  <cp:revision>95</cp:revision>
  <dcterms:created xsi:type="dcterms:W3CDTF">2015-03-26T12:04:01Z</dcterms:created>
  <dcterms:modified xsi:type="dcterms:W3CDTF">2015-04-26T21:34:03Z</dcterms:modified>
</cp:coreProperties>
</file>