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.dev/" TargetMode="External"/><Relationship Id="rId2" Type="http://schemas.openxmlformats.org/officeDocument/2006/relationships/hyperlink" Target="https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rxjs.io/learn-rxjs/recipes/catch-the-dot-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3/14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A243-1024-D826-BC1A-A4CD910F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8792-3C34-0099-7D01-943E94FA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https://reactivex.io/</a:t>
            </a:r>
            <a:endParaRPr lang="en-US" dirty="0"/>
          </a:p>
          <a:p>
            <a:r>
              <a:rPr lang="en-US" dirty="0">
                <a:hlinkClick r:id="rId3"/>
              </a:rPr>
              <a:t>https://rxjs.dev/</a:t>
            </a:r>
            <a:endParaRPr lang="en-US" dirty="0"/>
          </a:p>
          <a:p>
            <a:r>
              <a:rPr lang="en-US" dirty="0">
                <a:hlinkClick r:id="rId4"/>
              </a:rPr>
              <a:t>https://www.learnrxjs.io/learn-rxjs/recipes/catch-the-dot-game</a:t>
            </a:r>
            <a:r>
              <a:rPr lang="en-US" dirty="0"/>
              <a:t> </a:t>
            </a:r>
          </a:p>
          <a:p>
            <a:r>
              <a:rPr lang="en-US" dirty="0"/>
              <a:t>Observable</a:t>
            </a:r>
          </a:p>
          <a:p>
            <a:pPr lvl="1"/>
            <a:r>
              <a:rPr lang="en-US" dirty="0"/>
              <a:t>Publish/Subscribe</a:t>
            </a:r>
          </a:p>
          <a:p>
            <a:pPr lvl="1"/>
            <a:r>
              <a:rPr lang="en-US" dirty="0"/>
              <a:t>Observer is a Subscriber</a:t>
            </a:r>
          </a:p>
          <a:p>
            <a:pPr lvl="2"/>
            <a:r>
              <a:rPr lang="en-US" dirty="0"/>
              <a:t>next()</a:t>
            </a:r>
          </a:p>
          <a:p>
            <a:pPr lvl="2"/>
            <a:r>
              <a:rPr lang="en-US" dirty="0"/>
              <a:t>error()</a:t>
            </a:r>
          </a:p>
          <a:p>
            <a:pPr lvl="2"/>
            <a:r>
              <a:rPr lang="en-US" dirty="0"/>
              <a:t>complete()</a:t>
            </a:r>
          </a:p>
          <a:p>
            <a:pPr lvl="1"/>
            <a:r>
              <a:rPr lang="en-US" dirty="0"/>
              <a:t>Cold/Hot observables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 err="1"/>
              <a:t>behaviorSubject</a:t>
            </a:r>
            <a:r>
              <a:rPr lang="en-US" dirty="0"/>
              <a:t> – on subscribe starts with last value</a:t>
            </a:r>
          </a:p>
          <a:p>
            <a:pPr lvl="1"/>
            <a:r>
              <a:rPr lang="en-US" dirty="0" err="1"/>
              <a:t>replaySubject</a:t>
            </a:r>
            <a:r>
              <a:rPr lang="en-US" dirty="0"/>
              <a:t> – on subscribe replay </a:t>
            </a:r>
            <a:r>
              <a:rPr lang="en-US" i="1" dirty="0"/>
              <a:t>n</a:t>
            </a:r>
            <a:r>
              <a:rPr lang="en-US" dirty="0"/>
              <a:t> number of values</a:t>
            </a:r>
          </a:p>
          <a:p>
            <a:r>
              <a:rPr lang="en-US" dirty="0"/>
              <a:t>Operators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Thursday 3/14</vt:lpstr>
      <vt:lpstr>RxJS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70</cp:revision>
  <dcterms:created xsi:type="dcterms:W3CDTF">2024-02-09T22:42:30Z</dcterms:created>
  <dcterms:modified xsi:type="dcterms:W3CDTF">2024-03-15T00:22:25Z</dcterms:modified>
</cp:coreProperties>
</file>