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60" r:id="rId6"/>
    <p:sldId id="263" r:id="rId7"/>
    <p:sldId id="264" r:id="rId8"/>
    <p:sldId id="265" r:id="rId9"/>
    <p:sldId id="261" r:id="rId10"/>
    <p:sldId id="262" r:id="rId11"/>
    <p:sldId id="259" r:id="rId12"/>
    <p:sldId id="266" r:id="rId13"/>
    <p:sldId id="267" r:id="rId14"/>
    <p:sldId id="268" r:id="rId15"/>
    <p:sldId id="269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E23B94-A14F-4585-91F9-55087E45045A}" v="26" dt="2024-02-13T16:26:54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>
        <p:scale>
          <a:sx n="86" d="100"/>
          <a:sy n="86" d="100"/>
        </p:scale>
        <p:origin x="55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Chirgwin" userId="a389591e4be8304a" providerId="LiveId" clId="{ACE23B94-A14F-4585-91F9-55087E45045A}"/>
    <pc:docChg chg="undo custSel addSld delSld modSld sldOrd">
      <pc:chgData name="Brian Chirgwin" userId="a389591e4be8304a" providerId="LiveId" clId="{ACE23B94-A14F-4585-91F9-55087E45045A}" dt="2024-02-13T20:07:08.587" v="3167" actId="47"/>
      <pc:docMkLst>
        <pc:docMk/>
      </pc:docMkLst>
      <pc:sldChg chg="modSp mod">
        <pc:chgData name="Brian Chirgwin" userId="a389591e4be8304a" providerId="LiveId" clId="{ACE23B94-A14F-4585-91F9-55087E45045A}" dt="2024-02-12T16:55:30.272" v="540" actId="20577"/>
        <pc:sldMkLst>
          <pc:docMk/>
          <pc:sldMk cId="2153565174" sldId="256"/>
        </pc:sldMkLst>
        <pc:spChg chg="mod">
          <ac:chgData name="Brian Chirgwin" userId="a389591e4be8304a" providerId="LiveId" clId="{ACE23B94-A14F-4585-91F9-55087E45045A}" dt="2024-02-12T16:55:24.588" v="527" actId="20577"/>
          <ac:spMkLst>
            <pc:docMk/>
            <pc:sldMk cId="2153565174" sldId="256"/>
            <ac:spMk id="2" creationId="{01DC6168-F403-5EAE-D2AC-E65EDC1C29C0}"/>
          </ac:spMkLst>
        </pc:spChg>
        <pc:spChg chg="mod">
          <ac:chgData name="Brian Chirgwin" userId="a389591e4be8304a" providerId="LiveId" clId="{ACE23B94-A14F-4585-91F9-55087E45045A}" dt="2024-02-12T16:55:30.272" v="540" actId="20577"/>
          <ac:spMkLst>
            <pc:docMk/>
            <pc:sldMk cId="2153565174" sldId="256"/>
            <ac:spMk id="3" creationId="{2022EE01-5AD3-3C9D-ED2F-CFDD61F8B8EE}"/>
          </ac:spMkLst>
        </pc:spChg>
      </pc:sldChg>
      <pc:sldChg chg="addSp delSp modSp mod">
        <pc:chgData name="Brian Chirgwin" userId="a389591e4be8304a" providerId="LiveId" clId="{ACE23B94-A14F-4585-91F9-55087E45045A}" dt="2024-02-12T16:53:14.261" v="496" actId="20577"/>
        <pc:sldMkLst>
          <pc:docMk/>
          <pc:sldMk cId="3226888924" sldId="257"/>
        </pc:sldMkLst>
        <pc:spChg chg="mod">
          <ac:chgData name="Brian Chirgwin" userId="a389591e4be8304a" providerId="LiveId" clId="{ACE23B94-A14F-4585-91F9-55087E45045A}" dt="2024-02-12T16:53:14.261" v="496" actId="20577"/>
          <ac:spMkLst>
            <pc:docMk/>
            <pc:sldMk cId="3226888924" sldId="257"/>
            <ac:spMk id="3" creationId="{41561BBE-A6C8-45AC-FFFD-A8F8A5C3D8CB}"/>
          </ac:spMkLst>
        </pc:spChg>
        <pc:spChg chg="add del mod">
          <ac:chgData name="Brian Chirgwin" userId="a389591e4be8304a" providerId="LiveId" clId="{ACE23B94-A14F-4585-91F9-55087E45045A}" dt="2024-02-09T22:54:25.925" v="104"/>
          <ac:spMkLst>
            <pc:docMk/>
            <pc:sldMk cId="3226888924" sldId="257"/>
            <ac:spMk id="4" creationId="{28A8B6D1-0F61-35B2-4C9E-9B58A83B05BF}"/>
          </ac:spMkLst>
        </pc:spChg>
      </pc:sldChg>
      <pc:sldChg chg="addSp modSp new mod modClrScheme chgLayout">
        <pc:chgData name="Brian Chirgwin" userId="a389591e4be8304a" providerId="LiveId" clId="{ACE23B94-A14F-4585-91F9-55087E45045A}" dt="2024-02-12T16:53:41.398" v="502" actId="20577"/>
        <pc:sldMkLst>
          <pc:docMk/>
          <pc:sldMk cId="4120280227" sldId="258"/>
        </pc:sldMkLst>
        <pc:spChg chg="mod ord">
          <ac:chgData name="Brian Chirgwin" userId="a389591e4be8304a" providerId="LiveId" clId="{ACE23B94-A14F-4585-91F9-55087E45045A}" dt="2024-02-12T16:53:28.518" v="497" actId="700"/>
          <ac:spMkLst>
            <pc:docMk/>
            <pc:sldMk cId="4120280227" sldId="258"/>
            <ac:spMk id="2" creationId="{C7272285-8DCE-2C7A-B159-C436FA25BAC8}"/>
          </ac:spMkLst>
        </pc:spChg>
        <pc:spChg chg="mod ord">
          <ac:chgData name="Brian Chirgwin" userId="a389591e4be8304a" providerId="LiveId" clId="{ACE23B94-A14F-4585-91F9-55087E45045A}" dt="2024-02-12T16:53:36.118" v="499" actId="27636"/>
          <ac:spMkLst>
            <pc:docMk/>
            <pc:sldMk cId="4120280227" sldId="258"/>
            <ac:spMk id="3" creationId="{1E34D4A1-F4CF-AA29-C22E-DF3224752B45}"/>
          </ac:spMkLst>
        </pc:spChg>
        <pc:spChg chg="add mod ord">
          <ac:chgData name="Brian Chirgwin" userId="a389591e4be8304a" providerId="LiveId" clId="{ACE23B94-A14F-4585-91F9-55087E45045A}" dt="2024-02-12T16:53:41.398" v="502" actId="20577"/>
          <ac:spMkLst>
            <pc:docMk/>
            <pc:sldMk cId="4120280227" sldId="258"/>
            <ac:spMk id="4" creationId="{A1E8F9E1-5E42-B210-FC40-B34335FEC64F}"/>
          </ac:spMkLst>
        </pc:spChg>
      </pc:sldChg>
      <pc:sldChg chg="modSp add mod ord">
        <pc:chgData name="Brian Chirgwin" userId="a389591e4be8304a" providerId="LiveId" clId="{ACE23B94-A14F-4585-91F9-55087E45045A}" dt="2024-02-13T16:17:11.325" v="2340" actId="113"/>
        <pc:sldMkLst>
          <pc:docMk/>
          <pc:sldMk cId="381657804" sldId="259"/>
        </pc:sldMkLst>
        <pc:spChg chg="mod">
          <ac:chgData name="Brian Chirgwin" userId="a389591e4be8304a" providerId="LiveId" clId="{ACE23B94-A14F-4585-91F9-55087E45045A}" dt="2024-02-13T16:15:52.987" v="2228" actId="20577"/>
          <ac:spMkLst>
            <pc:docMk/>
            <pc:sldMk cId="381657804" sldId="259"/>
            <ac:spMk id="2" creationId="{7D325F0C-08F3-B054-3B86-9BC0CB91698B}"/>
          </ac:spMkLst>
        </pc:spChg>
        <pc:spChg chg="mod">
          <ac:chgData name="Brian Chirgwin" userId="a389591e4be8304a" providerId="LiveId" clId="{ACE23B94-A14F-4585-91F9-55087E45045A}" dt="2024-02-13T16:17:11.325" v="2340" actId="113"/>
          <ac:spMkLst>
            <pc:docMk/>
            <pc:sldMk cId="381657804" sldId="259"/>
            <ac:spMk id="3" creationId="{26981C79-F562-9C1A-34D0-767601CE1BC9}"/>
          </ac:spMkLst>
        </pc:spChg>
      </pc:sldChg>
      <pc:sldChg chg="modSp add mod ord">
        <pc:chgData name="Brian Chirgwin" userId="a389591e4be8304a" providerId="LiveId" clId="{ACE23B94-A14F-4585-91F9-55087E45045A}" dt="2024-02-13T15:22:05.136" v="1310" actId="20577"/>
        <pc:sldMkLst>
          <pc:docMk/>
          <pc:sldMk cId="4227734860" sldId="260"/>
        </pc:sldMkLst>
        <pc:spChg chg="mod">
          <ac:chgData name="Brian Chirgwin" userId="a389591e4be8304a" providerId="LiveId" clId="{ACE23B94-A14F-4585-91F9-55087E45045A}" dt="2024-02-09T23:04:25.191" v="406" actId="20577"/>
          <ac:spMkLst>
            <pc:docMk/>
            <pc:sldMk cId="4227734860" sldId="260"/>
            <ac:spMk id="2" creationId="{7164E208-6DF4-9858-6B3C-5820E917E093}"/>
          </ac:spMkLst>
        </pc:spChg>
        <pc:spChg chg="mod">
          <ac:chgData name="Brian Chirgwin" userId="a389591e4be8304a" providerId="LiveId" clId="{ACE23B94-A14F-4585-91F9-55087E45045A}" dt="2024-02-13T15:22:05.136" v="1310" actId="20577"/>
          <ac:spMkLst>
            <pc:docMk/>
            <pc:sldMk cId="4227734860" sldId="260"/>
            <ac:spMk id="3" creationId="{5052279C-2CDC-858C-0FDF-66CCF45E3D0D}"/>
          </ac:spMkLst>
        </pc:spChg>
      </pc:sldChg>
      <pc:sldChg chg="modSp add mod">
        <pc:chgData name="Brian Chirgwin" userId="a389591e4be8304a" providerId="LiveId" clId="{ACE23B94-A14F-4585-91F9-55087E45045A}" dt="2024-02-13T19:30:06.863" v="2937" actId="5793"/>
        <pc:sldMkLst>
          <pc:docMk/>
          <pc:sldMk cId="2924216543" sldId="261"/>
        </pc:sldMkLst>
        <pc:spChg chg="mod">
          <ac:chgData name="Brian Chirgwin" userId="a389591e4be8304a" providerId="LiveId" clId="{ACE23B94-A14F-4585-91F9-55087E45045A}" dt="2024-02-09T23:04:58.018" v="436" actId="20577"/>
          <ac:spMkLst>
            <pc:docMk/>
            <pc:sldMk cId="2924216543" sldId="261"/>
            <ac:spMk id="2" creationId="{8A164CE3-B368-A65E-14AE-3DE946A70AAE}"/>
          </ac:spMkLst>
        </pc:spChg>
        <pc:spChg chg="mod">
          <ac:chgData name="Brian Chirgwin" userId="a389591e4be8304a" providerId="LiveId" clId="{ACE23B94-A14F-4585-91F9-55087E45045A}" dt="2024-02-13T19:30:06.863" v="2937" actId="5793"/>
          <ac:spMkLst>
            <pc:docMk/>
            <pc:sldMk cId="2924216543" sldId="261"/>
            <ac:spMk id="3" creationId="{2FA00DF3-F909-E80C-1BD5-40AAE2E798A8}"/>
          </ac:spMkLst>
        </pc:spChg>
      </pc:sldChg>
      <pc:sldChg chg="modSp add mod">
        <pc:chgData name="Brian Chirgwin" userId="a389591e4be8304a" providerId="LiveId" clId="{ACE23B94-A14F-4585-91F9-55087E45045A}" dt="2024-02-13T16:13:55.729" v="2180" actId="20577"/>
        <pc:sldMkLst>
          <pc:docMk/>
          <pc:sldMk cId="892016237" sldId="262"/>
        </pc:sldMkLst>
        <pc:spChg chg="mod">
          <ac:chgData name="Brian Chirgwin" userId="a389591e4be8304a" providerId="LiveId" clId="{ACE23B94-A14F-4585-91F9-55087E45045A}" dt="2024-02-09T23:05:20.563" v="455" actId="20577"/>
          <ac:spMkLst>
            <pc:docMk/>
            <pc:sldMk cId="892016237" sldId="262"/>
            <ac:spMk id="2" creationId="{8F18997A-1191-C08F-0F46-D2A3D63D850E}"/>
          </ac:spMkLst>
        </pc:spChg>
        <pc:spChg chg="mod">
          <ac:chgData name="Brian Chirgwin" userId="a389591e4be8304a" providerId="LiveId" clId="{ACE23B94-A14F-4585-91F9-55087E45045A}" dt="2024-02-13T16:13:55.729" v="2180" actId="20577"/>
          <ac:spMkLst>
            <pc:docMk/>
            <pc:sldMk cId="892016237" sldId="262"/>
            <ac:spMk id="3" creationId="{5215FDD1-0FF8-1ECB-5654-CF0AE96FBC5F}"/>
          </ac:spMkLst>
        </pc:spChg>
      </pc:sldChg>
      <pc:sldChg chg="modSp add mod">
        <pc:chgData name="Brian Chirgwin" userId="a389591e4be8304a" providerId="LiveId" clId="{ACE23B94-A14F-4585-91F9-55087E45045A}" dt="2024-02-13T15:31:08.791" v="1639" actId="20577"/>
        <pc:sldMkLst>
          <pc:docMk/>
          <pc:sldMk cId="447104966" sldId="263"/>
        </pc:sldMkLst>
        <pc:spChg chg="mod">
          <ac:chgData name="Brian Chirgwin" userId="a389591e4be8304a" providerId="LiveId" clId="{ACE23B94-A14F-4585-91F9-55087E45045A}" dt="2024-02-09T23:04:32.679" v="414" actId="20577"/>
          <ac:spMkLst>
            <pc:docMk/>
            <pc:sldMk cId="447104966" sldId="263"/>
            <ac:spMk id="2" creationId="{420236E0-D413-0452-55D8-4B95299CA2FE}"/>
          </ac:spMkLst>
        </pc:spChg>
        <pc:spChg chg="mod">
          <ac:chgData name="Brian Chirgwin" userId="a389591e4be8304a" providerId="LiveId" clId="{ACE23B94-A14F-4585-91F9-55087E45045A}" dt="2024-02-13T15:31:08.791" v="1639" actId="20577"/>
          <ac:spMkLst>
            <pc:docMk/>
            <pc:sldMk cId="447104966" sldId="263"/>
            <ac:spMk id="3" creationId="{3E7F055A-4B26-FA3F-8224-AF6D4300AEEB}"/>
          </ac:spMkLst>
        </pc:spChg>
      </pc:sldChg>
      <pc:sldChg chg="addSp modSp add mod">
        <pc:chgData name="Brian Chirgwin" userId="a389591e4be8304a" providerId="LiveId" clId="{ACE23B94-A14F-4585-91F9-55087E45045A}" dt="2024-02-13T16:04:19.680" v="1911" actId="20577"/>
        <pc:sldMkLst>
          <pc:docMk/>
          <pc:sldMk cId="3323966488" sldId="264"/>
        </pc:sldMkLst>
        <pc:spChg chg="mod">
          <ac:chgData name="Brian Chirgwin" userId="a389591e4be8304a" providerId="LiveId" clId="{ACE23B94-A14F-4585-91F9-55087E45045A}" dt="2024-02-09T23:04:40.257" v="424" actId="20577"/>
          <ac:spMkLst>
            <pc:docMk/>
            <pc:sldMk cId="3323966488" sldId="264"/>
            <ac:spMk id="2" creationId="{13976665-8986-3F70-5569-F6FAAA8A4F3D}"/>
          </ac:spMkLst>
        </pc:spChg>
        <pc:spChg chg="mod">
          <ac:chgData name="Brian Chirgwin" userId="a389591e4be8304a" providerId="LiveId" clId="{ACE23B94-A14F-4585-91F9-55087E45045A}" dt="2024-02-13T16:04:19.680" v="1911" actId="20577"/>
          <ac:spMkLst>
            <pc:docMk/>
            <pc:sldMk cId="3323966488" sldId="264"/>
            <ac:spMk id="3" creationId="{ACFF87CB-D299-9740-1288-0B09F545D67F}"/>
          </ac:spMkLst>
        </pc:spChg>
        <pc:spChg chg="add mod">
          <ac:chgData name="Brian Chirgwin" userId="a389591e4be8304a" providerId="LiveId" clId="{ACE23B94-A14F-4585-91F9-55087E45045A}" dt="2024-02-13T16:03:22.686" v="1838"/>
          <ac:spMkLst>
            <pc:docMk/>
            <pc:sldMk cId="3323966488" sldId="264"/>
            <ac:spMk id="5" creationId="{3B03744E-0A49-6D12-D1F0-CEDBB1BE35B1}"/>
          </ac:spMkLst>
        </pc:spChg>
        <pc:graphicFrameChg chg="add mod">
          <ac:chgData name="Brian Chirgwin" userId="a389591e4be8304a" providerId="LiveId" clId="{ACE23B94-A14F-4585-91F9-55087E45045A}" dt="2024-02-13T16:03:21.608" v="1837"/>
          <ac:graphicFrameMkLst>
            <pc:docMk/>
            <pc:sldMk cId="3323966488" sldId="264"/>
            <ac:graphicFrameMk id="4" creationId="{2070C4B6-4318-862F-400F-A792370917F7}"/>
          </ac:graphicFrameMkLst>
        </pc:graphicFrameChg>
      </pc:sldChg>
      <pc:sldChg chg="modSp add mod">
        <pc:chgData name="Brian Chirgwin" userId="a389591e4be8304a" providerId="LiveId" clId="{ACE23B94-A14F-4585-91F9-55087E45045A}" dt="2024-02-13T16:09:37.666" v="2030" actId="14"/>
        <pc:sldMkLst>
          <pc:docMk/>
          <pc:sldMk cId="257389318" sldId="265"/>
        </pc:sldMkLst>
        <pc:spChg chg="mod">
          <ac:chgData name="Brian Chirgwin" userId="a389591e4be8304a" providerId="LiveId" clId="{ACE23B94-A14F-4585-91F9-55087E45045A}" dt="2024-02-09T23:04:47.345" v="429" actId="20577"/>
          <ac:spMkLst>
            <pc:docMk/>
            <pc:sldMk cId="257389318" sldId="265"/>
            <ac:spMk id="2" creationId="{010EB013-EFDD-4BFD-309F-1DEF3BA7CFAE}"/>
          </ac:spMkLst>
        </pc:spChg>
        <pc:spChg chg="mod">
          <ac:chgData name="Brian Chirgwin" userId="a389591e4be8304a" providerId="LiveId" clId="{ACE23B94-A14F-4585-91F9-55087E45045A}" dt="2024-02-13T16:09:37.666" v="2030" actId="14"/>
          <ac:spMkLst>
            <pc:docMk/>
            <pc:sldMk cId="257389318" sldId="265"/>
            <ac:spMk id="3" creationId="{8EAD4860-05B6-38A0-B6D6-BF4F19B5B00D}"/>
          </ac:spMkLst>
        </pc:spChg>
      </pc:sldChg>
      <pc:sldChg chg="modSp add mod">
        <pc:chgData name="Brian Chirgwin" userId="a389591e4be8304a" providerId="LiveId" clId="{ACE23B94-A14F-4585-91F9-55087E45045A}" dt="2024-02-13T16:18:58.657" v="2446" actId="20577"/>
        <pc:sldMkLst>
          <pc:docMk/>
          <pc:sldMk cId="4241267806" sldId="266"/>
        </pc:sldMkLst>
        <pc:spChg chg="mod">
          <ac:chgData name="Brian Chirgwin" userId="a389591e4be8304a" providerId="LiveId" clId="{ACE23B94-A14F-4585-91F9-55087E45045A}" dt="2024-02-09T23:05:46.738" v="464" actId="20577"/>
          <ac:spMkLst>
            <pc:docMk/>
            <pc:sldMk cId="4241267806" sldId="266"/>
            <ac:spMk id="2" creationId="{83E4BCE0-630F-D992-B30E-C31C119E9C90}"/>
          </ac:spMkLst>
        </pc:spChg>
        <pc:spChg chg="mod">
          <ac:chgData name="Brian Chirgwin" userId="a389591e4be8304a" providerId="LiveId" clId="{ACE23B94-A14F-4585-91F9-55087E45045A}" dt="2024-02-13T16:18:58.657" v="2446" actId="20577"/>
          <ac:spMkLst>
            <pc:docMk/>
            <pc:sldMk cId="4241267806" sldId="266"/>
            <ac:spMk id="3" creationId="{3D1E6D11-ECD0-5B1A-BEE2-30323470D4B2}"/>
          </ac:spMkLst>
        </pc:spChg>
      </pc:sldChg>
      <pc:sldChg chg="modSp add mod">
        <pc:chgData name="Brian Chirgwin" userId="a389591e4be8304a" providerId="LiveId" clId="{ACE23B94-A14F-4585-91F9-55087E45045A}" dt="2024-02-13T16:22:28.999" v="2719" actId="6549"/>
        <pc:sldMkLst>
          <pc:docMk/>
          <pc:sldMk cId="2411608810" sldId="267"/>
        </pc:sldMkLst>
        <pc:spChg chg="mod">
          <ac:chgData name="Brian Chirgwin" userId="a389591e4be8304a" providerId="LiveId" clId="{ACE23B94-A14F-4585-91F9-55087E45045A}" dt="2024-02-09T23:05:59.045" v="486" actId="20577"/>
          <ac:spMkLst>
            <pc:docMk/>
            <pc:sldMk cId="2411608810" sldId="267"/>
            <ac:spMk id="2" creationId="{003C0CC9-339C-F175-7DCE-2F59496A89E2}"/>
          </ac:spMkLst>
        </pc:spChg>
        <pc:spChg chg="mod">
          <ac:chgData name="Brian Chirgwin" userId="a389591e4be8304a" providerId="LiveId" clId="{ACE23B94-A14F-4585-91F9-55087E45045A}" dt="2024-02-13T16:22:28.999" v="2719" actId="6549"/>
          <ac:spMkLst>
            <pc:docMk/>
            <pc:sldMk cId="2411608810" sldId="267"/>
            <ac:spMk id="3" creationId="{93292629-928C-DB8C-155E-967FAFD217EA}"/>
          </ac:spMkLst>
        </pc:spChg>
      </pc:sldChg>
      <pc:sldChg chg="addSp delSp modSp add mod">
        <pc:chgData name="Brian Chirgwin" userId="a389591e4be8304a" providerId="LiveId" clId="{ACE23B94-A14F-4585-91F9-55087E45045A}" dt="2024-02-13T16:26:54.158" v="2832"/>
        <pc:sldMkLst>
          <pc:docMk/>
          <pc:sldMk cId="1223575154" sldId="268"/>
        </pc:sldMkLst>
        <pc:spChg chg="mod">
          <ac:chgData name="Brian Chirgwin" userId="a389591e4be8304a" providerId="LiveId" clId="{ACE23B94-A14F-4585-91F9-55087E45045A}" dt="2024-02-13T16:24:09.271" v="2741" actId="20577"/>
          <ac:spMkLst>
            <pc:docMk/>
            <pc:sldMk cId="1223575154" sldId="268"/>
            <ac:spMk id="2" creationId="{511FE563-DEFE-4B41-5D20-150D6AF9EFCD}"/>
          </ac:spMkLst>
        </pc:spChg>
        <pc:spChg chg="del mod">
          <ac:chgData name="Brian Chirgwin" userId="a389591e4be8304a" providerId="LiveId" clId="{ACE23B94-A14F-4585-91F9-55087E45045A}" dt="2024-02-13T16:26:54.158" v="2832"/>
          <ac:spMkLst>
            <pc:docMk/>
            <pc:sldMk cId="1223575154" sldId="268"/>
            <ac:spMk id="3" creationId="{15624E11-95AB-E98C-17F4-F5810B53C1CA}"/>
          </ac:spMkLst>
        </pc:spChg>
        <pc:picChg chg="add mod">
          <ac:chgData name="Brian Chirgwin" userId="a389591e4be8304a" providerId="LiveId" clId="{ACE23B94-A14F-4585-91F9-55087E45045A}" dt="2024-02-13T16:26:54.158" v="2832"/>
          <ac:picMkLst>
            <pc:docMk/>
            <pc:sldMk cId="1223575154" sldId="268"/>
            <ac:picMk id="2050" creationId="{460E6753-FAF6-73DF-65EF-DBA7FAC3F79D}"/>
          </ac:picMkLst>
        </pc:picChg>
      </pc:sldChg>
      <pc:sldChg chg="modSp add mod">
        <pc:chgData name="Brian Chirgwin" userId="a389591e4be8304a" providerId="LiveId" clId="{ACE23B94-A14F-4585-91F9-55087E45045A}" dt="2024-02-13T20:03:51.718" v="3151" actId="20577"/>
        <pc:sldMkLst>
          <pc:docMk/>
          <pc:sldMk cId="1069222863" sldId="269"/>
        </pc:sldMkLst>
        <pc:spChg chg="mod">
          <ac:chgData name="Brian Chirgwin" userId="a389591e4be8304a" providerId="LiveId" clId="{ACE23B94-A14F-4585-91F9-55087E45045A}" dt="2024-02-13T19:57:17.110" v="2952" actId="20577"/>
          <ac:spMkLst>
            <pc:docMk/>
            <pc:sldMk cId="1069222863" sldId="269"/>
            <ac:spMk id="2" creationId="{B51F44EF-DB4E-61B6-C209-07D30A1F734E}"/>
          </ac:spMkLst>
        </pc:spChg>
        <pc:spChg chg="mod">
          <ac:chgData name="Brian Chirgwin" userId="a389591e4be8304a" providerId="LiveId" clId="{ACE23B94-A14F-4585-91F9-55087E45045A}" dt="2024-02-13T20:03:51.718" v="3151" actId="20577"/>
          <ac:spMkLst>
            <pc:docMk/>
            <pc:sldMk cId="1069222863" sldId="269"/>
            <ac:spMk id="3" creationId="{CEE58FD0-AEE4-101C-E3DD-9A587A449C40}"/>
          </ac:spMkLst>
        </pc:spChg>
      </pc:sldChg>
      <pc:sldChg chg="add del">
        <pc:chgData name="Brian Chirgwin" userId="a389591e4be8304a" providerId="LiveId" clId="{ACE23B94-A14F-4585-91F9-55087E45045A}" dt="2024-02-13T16:22:33.270" v="2720" actId="47"/>
        <pc:sldMkLst>
          <pc:docMk/>
          <pc:sldMk cId="1264930980" sldId="270"/>
        </pc:sldMkLst>
      </pc:sldChg>
      <pc:sldChg chg="add del">
        <pc:chgData name="Brian Chirgwin" userId="a389591e4be8304a" providerId="LiveId" clId="{ACE23B94-A14F-4585-91F9-55087E45045A}" dt="2024-02-13T16:22:33.512" v="2721" actId="47"/>
        <pc:sldMkLst>
          <pc:docMk/>
          <pc:sldMk cId="304540745" sldId="271"/>
        </pc:sldMkLst>
      </pc:sldChg>
      <pc:sldChg chg="add del">
        <pc:chgData name="Brian Chirgwin" userId="a389591e4be8304a" providerId="LiveId" clId="{ACE23B94-A14F-4585-91F9-55087E45045A}" dt="2024-02-13T16:22:34.222" v="2722" actId="47"/>
        <pc:sldMkLst>
          <pc:docMk/>
          <pc:sldMk cId="466454194" sldId="272"/>
        </pc:sldMkLst>
      </pc:sldChg>
      <pc:sldChg chg="add del">
        <pc:chgData name="Brian Chirgwin" userId="a389591e4be8304a" providerId="LiveId" clId="{ACE23B94-A14F-4585-91F9-55087E45045A}" dt="2024-02-13T16:22:36.596" v="2723" actId="47"/>
        <pc:sldMkLst>
          <pc:docMk/>
          <pc:sldMk cId="128490080" sldId="273"/>
        </pc:sldMkLst>
      </pc:sldChg>
      <pc:sldChg chg="add del">
        <pc:chgData name="Brian Chirgwin" userId="a389591e4be8304a" providerId="LiveId" clId="{ACE23B94-A14F-4585-91F9-55087E45045A}" dt="2024-02-13T16:22:37.354" v="2724" actId="47"/>
        <pc:sldMkLst>
          <pc:docMk/>
          <pc:sldMk cId="2963071173" sldId="274"/>
        </pc:sldMkLst>
      </pc:sldChg>
      <pc:sldChg chg="modSp new mod ord">
        <pc:chgData name="Brian Chirgwin" userId="a389591e4be8304a" providerId="LiveId" clId="{ACE23B94-A14F-4585-91F9-55087E45045A}" dt="2024-02-12T17:23:01.166" v="804" actId="20577"/>
        <pc:sldMkLst>
          <pc:docMk/>
          <pc:sldMk cId="749784406" sldId="275"/>
        </pc:sldMkLst>
        <pc:spChg chg="mod">
          <ac:chgData name="Brian Chirgwin" userId="a389591e4be8304a" providerId="LiveId" clId="{ACE23B94-A14F-4585-91F9-55087E45045A}" dt="2024-02-12T16:55:55.732" v="584" actId="20577"/>
          <ac:spMkLst>
            <pc:docMk/>
            <pc:sldMk cId="749784406" sldId="275"/>
            <ac:spMk id="2" creationId="{665D057A-7A6E-57A6-AF0B-4D64B13F19B6}"/>
          </ac:spMkLst>
        </pc:spChg>
        <pc:spChg chg="mod">
          <ac:chgData name="Brian Chirgwin" userId="a389591e4be8304a" providerId="LiveId" clId="{ACE23B94-A14F-4585-91F9-55087E45045A}" dt="2024-02-12T17:23:01.166" v="804" actId="20577"/>
          <ac:spMkLst>
            <pc:docMk/>
            <pc:sldMk cId="749784406" sldId="275"/>
            <ac:spMk id="3" creationId="{9485F630-753F-98EB-6F1A-481C53199B7A}"/>
          </ac:spMkLst>
        </pc:spChg>
      </pc:sldChg>
      <pc:sldChg chg="modSp add del mod">
        <pc:chgData name="Brian Chirgwin" userId="a389591e4be8304a" providerId="LiveId" clId="{ACE23B94-A14F-4585-91F9-55087E45045A}" dt="2024-02-13T20:07:08.587" v="3167" actId="47"/>
        <pc:sldMkLst>
          <pc:docMk/>
          <pc:sldMk cId="98382516" sldId="276"/>
        </pc:sldMkLst>
        <pc:spChg chg="mod">
          <ac:chgData name="Brian Chirgwin" userId="a389591e4be8304a" providerId="LiveId" clId="{ACE23B94-A14F-4585-91F9-55087E45045A}" dt="2024-02-13T20:06:20.435" v="3166" actId="20577"/>
          <ac:spMkLst>
            <pc:docMk/>
            <pc:sldMk cId="98382516" sldId="276"/>
            <ac:spMk id="2" creationId="{E1EE2313-03D8-2518-96D8-5BD21007C2BC}"/>
          </ac:spMkLst>
        </pc:spChg>
      </pc:sldChg>
      <pc:sldChg chg="add">
        <pc:chgData name="Brian Chirgwin" userId="a389591e4be8304a" providerId="LiveId" clId="{ACE23B94-A14F-4585-91F9-55087E45045A}" dt="2024-02-13T20:05:00.171" v="3152" actId="2890"/>
        <pc:sldMkLst>
          <pc:docMk/>
          <pc:sldMk cId="546913210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4E30-612D-A427-BC8B-ED380D1BE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5710A-2D78-B21B-AB29-C2857E18D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F580-80E7-65F1-3587-02403B00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DC89-5AD0-818C-FE3E-27824DC2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6084-4FAA-609A-3535-21C05F52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5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076D-F695-516F-6A96-6703A2C9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0A061-EE73-F237-7A09-D33D7CA6F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78A2-999E-013B-FA1D-A0D077AA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0FDFF-D9D8-FFE1-E04B-9616DFBA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660EE-55F4-5A4D-3DB6-AC828E32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7078-CB4E-CC31-D1BA-4195EA326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E2530-83BD-6419-8480-2AC2C6A31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B997-B5A6-52B7-F8BD-8C746298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80A2-F71C-776A-EF60-3CE27F8B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4B41-711C-AF35-54FB-5C983C1A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3721-25E6-9045-E493-2D1E063C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4640-3AF1-FD43-9C70-F76AF7CD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84BCC-35DF-37A8-6753-14BD3DD6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2F26-574B-3C9F-8FF6-C57B214E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5656-647B-DFE4-4A65-B2DB5DFE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600E-EA94-2449-E381-5E734C55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ADC0D-390E-1D14-7278-7C89CCA52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AC315-108E-236B-379F-35023AB7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9E75B-46EF-25A3-1D6D-9F496896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FE8BE-1E0F-5746-4461-A385CF60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7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661F-284D-16A7-5021-35110FB6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BF85-A4B3-274B-2E66-C21CE4E80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C8400-2299-6A7B-7811-F751AFAC8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50E2B-F1BB-825D-B4F2-8E180500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D8882-E0DC-982F-B74F-12090044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B528F-81E8-696C-CC77-A0226657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426-FB5B-3583-E82D-6792DB24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73906-2674-FBC5-D000-75C217A28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AF503-FF9A-0E44-D797-43C172E99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3870E-AC18-2A17-2FBC-FEBF796C5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D378B-185D-78FD-5FBB-8A4C8363D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EB6C1-791B-43FF-0CC6-1E264DBA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36BA5-FB47-D75E-AA65-34E40EA2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02320-4E9A-2438-628D-C4A981AD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8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2AB7-833E-C5B8-5D18-19BD1FBA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C68F2-119D-1C75-96A1-E0E45E1F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5DB2F-6CA3-E586-1C65-52C82135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B8D15-FA8F-FCF2-20AE-ED58FF0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8CA27-B9AC-B8B8-B9BF-60C03740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33C80-F74A-6F92-6129-4FE76BDB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2BC98-F56F-4F40-1972-DBC829D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2D81-9D45-599F-9FC6-18F1CEDB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B8D7-43A8-92B5-D024-55E30D6BF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03F33-DCC0-F01F-AAFB-8966EA2A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07E0A-9067-3A60-BC88-48A8C3F9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27E5-7D52-AF92-0404-B5E3A386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796D5-0A89-8692-10BA-1C7D51C5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2D4A-B694-6AB6-D9F2-E0492059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1598E-CC3B-53EC-E969-1FB9C8363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0AF2D-EC48-AF79-BF60-A97F2AFDD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FA3C1-598F-9BD5-6C25-B96BA8A3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8E364-9C25-B187-A6CA-83B9EC9C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3290F-E221-1FE0-9042-984041A8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19119-53CA-06BF-A799-43161EE1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11D69-27AC-2AA7-1BE1-0D23FA01F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ACC6B-E771-C565-1E71-550DB4349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419DC-3CF4-4EE8-918A-BD914CF1A74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3358-46F0-1B62-AA4F-E6F589B92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3668-91D1-E4E5-DF38-513553CBD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3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6168-F403-5EAE-D2AC-E65EDC1C2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February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2EE01-5AD3-3C9D-ED2F-CFDD61F8B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COMS 3163</a:t>
            </a:r>
          </a:p>
        </p:txBody>
      </p:sp>
    </p:spTree>
    <p:extLst>
      <p:ext uri="{BB962C8B-B14F-4D97-AF65-F5344CB8AC3E}">
        <p14:creationId xmlns:p14="http://schemas.microsoft.com/office/powerpoint/2010/main" val="215356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6AB3D-EDC0-E83E-D4FE-E9B459A20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997A-1191-C08F-0F46-D2A3D63D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5FDD1-0FF8-1ECB-5654-CF0AE96F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binding keeps the page in-sync with data automatically rendering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1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C367B-1BDB-D410-E83D-82DB86916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5F0C-08F3-B054-3B86-9BC0CB91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1C79-F562-9C1A-34D0-767601CE1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Lifecycle callbacks during points in component render cycle</a:t>
            </a:r>
          </a:p>
          <a:p>
            <a:pPr lvl="1"/>
            <a:r>
              <a:rPr lang="en-US" b="1" dirty="0" err="1"/>
              <a:t>ngOnChanges</a:t>
            </a:r>
            <a:r>
              <a:rPr lang="en-US" dirty="0"/>
              <a:t> called when an input or output binding value changes</a:t>
            </a:r>
          </a:p>
          <a:p>
            <a:pPr lvl="1"/>
            <a:r>
              <a:rPr lang="en-US" b="1" dirty="0" err="1"/>
              <a:t>ngOnInit</a:t>
            </a:r>
            <a:r>
              <a:rPr lang="en-US" dirty="0"/>
              <a:t> (called after the first </a:t>
            </a:r>
            <a:r>
              <a:rPr lang="en-US" dirty="0" err="1"/>
              <a:t>ngOnChanges</a:t>
            </a:r>
            <a:r>
              <a:rPr lang="en-US" dirty="0"/>
              <a:t>) // </a:t>
            </a:r>
            <a:r>
              <a:rPr lang="en-US" b="1" dirty="0"/>
              <a:t>common</a:t>
            </a:r>
          </a:p>
          <a:p>
            <a:pPr lvl="1"/>
            <a:r>
              <a:rPr lang="en-US" b="1" dirty="0" err="1"/>
              <a:t>ngDoCheck</a:t>
            </a:r>
            <a:r>
              <a:rPr lang="en-US" dirty="0"/>
              <a:t> handles developer's custom change detection</a:t>
            </a:r>
          </a:p>
          <a:p>
            <a:pPr lvl="1"/>
            <a:r>
              <a:rPr lang="en-US" b="1" dirty="0" err="1"/>
              <a:t>ngAfterContentInit</a:t>
            </a:r>
            <a:r>
              <a:rPr lang="en-US" dirty="0"/>
              <a:t> called after component content initialized</a:t>
            </a:r>
          </a:p>
          <a:p>
            <a:pPr lvl="1"/>
            <a:r>
              <a:rPr lang="en-US" b="1" dirty="0" err="1"/>
              <a:t>ngAfterContentChecked</a:t>
            </a:r>
            <a:r>
              <a:rPr lang="en-US" dirty="0"/>
              <a:t> called after every check of component content</a:t>
            </a:r>
          </a:p>
          <a:p>
            <a:pPr lvl="1"/>
            <a:r>
              <a:rPr lang="en-US" b="1" dirty="0" err="1"/>
              <a:t>ngAfterViewInit</a:t>
            </a:r>
            <a:r>
              <a:rPr lang="en-US" dirty="0"/>
              <a:t> called after every check of a components view(s)</a:t>
            </a:r>
          </a:p>
          <a:p>
            <a:pPr lvl="1"/>
            <a:r>
              <a:rPr lang="en-US" b="1" dirty="0" err="1"/>
              <a:t>ngOnDestory</a:t>
            </a:r>
            <a:r>
              <a:rPr lang="en-US" dirty="0"/>
              <a:t> called just before the directive is destroyed // </a:t>
            </a:r>
            <a:r>
              <a:rPr lang="en-US" b="1" dirty="0"/>
              <a:t>common</a:t>
            </a:r>
          </a:p>
        </p:txBody>
      </p:sp>
    </p:spTree>
    <p:extLst>
      <p:ext uri="{BB962C8B-B14F-4D97-AF65-F5344CB8AC3E}">
        <p14:creationId xmlns:p14="http://schemas.microsoft.com/office/powerpoint/2010/main" val="38165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5ABD7-6923-0EE4-956B-CF540E669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BCE0-630F-D992-B30E-C31C119E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6D11-ECD0-5B1A-BEE2-30323470D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 (SPA) </a:t>
            </a:r>
          </a:p>
          <a:p>
            <a:r>
              <a:rPr lang="en-US" dirty="0"/>
              <a:t>Handles page rendering based on URL routes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6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737CF-0ACF-E5AB-78E3-85998B635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0CC9-339C-F175-7DCE-2F59496A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2629-928C-DB8C-155E-967FAFD2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to execute before a route change occurs to cancel the change or redirect it.</a:t>
            </a:r>
          </a:p>
          <a:p>
            <a:r>
              <a:rPr lang="en-US" dirty="0" err="1"/>
              <a:t>CanActivateFn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Common checking auth for secure routes</a:t>
            </a:r>
          </a:p>
          <a:p>
            <a:r>
              <a:rPr lang="en-US" dirty="0" err="1"/>
              <a:t>CanMatchFn</a:t>
            </a:r>
            <a:endParaRPr lang="en-US" dirty="0"/>
          </a:p>
          <a:p>
            <a:r>
              <a:rPr lang="en-US" dirty="0" err="1"/>
              <a:t>CanActivateChildFn</a:t>
            </a:r>
            <a:endParaRPr lang="en-US" dirty="0"/>
          </a:p>
          <a:p>
            <a:r>
              <a:rPr lang="en-US" dirty="0" err="1"/>
              <a:t>CanDeactivateFn</a:t>
            </a:r>
            <a:endParaRPr lang="en-US" dirty="0"/>
          </a:p>
          <a:p>
            <a:pPr lvl="1"/>
            <a:r>
              <a:rPr lang="en-US" dirty="0"/>
              <a:t>Common if changing and data needs to be saved before leaving</a:t>
            </a:r>
          </a:p>
        </p:txBody>
      </p:sp>
    </p:spTree>
    <p:extLst>
      <p:ext uri="{BB962C8B-B14F-4D97-AF65-F5344CB8AC3E}">
        <p14:creationId xmlns:p14="http://schemas.microsoft.com/office/powerpoint/2010/main" val="2411608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6A89F-810B-0E99-1661-31BE7B3AB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E563-DEFE-4B41-5D20-150D6AF9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Pattern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0E6753-FAF6-73DF-65EF-DBA7FAC3F7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73770"/>
            <a:ext cx="10515600" cy="385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7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C150B-EFE4-CF1D-79C8-C7AAC1AE1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44EF-DB4E-61B6-C209-07D30A1F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8FD0-AEE4-101C-E3DD-9A587A44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Representational State Transfer (REST)</a:t>
            </a:r>
          </a:p>
          <a:p>
            <a:r>
              <a:rPr lang="en-US" dirty="0"/>
              <a:t>Stateless</a:t>
            </a:r>
          </a:p>
          <a:p>
            <a:pPr marL="0" indent="0">
              <a:buNone/>
            </a:pPr>
            <a:r>
              <a:rPr lang="en-US" dirty="0"/>
              <a:t>Methods</a:t>
            </a:r>
          </a:p>
          <a:p>
            <a:pPr lvl="1"/>
            <a:r>
              <a:rPr lang="en-US" dirty="0"/>
              <a:t>GET</a:t>
            </a:r>
          </a:p>
          <a:p>
            <a:pPr lvl="1"/>
            <a:r>
              <a:rPr lang="en-US" dirty="0"/>
              <a:t>POST</a:t>
            </a:r>
          </a:p>
          <a:p>
            <a:pPr lvl="1"/>
            <a:r>
              <a:rPr lang="en-US" dirty="0"/>
              <a:t>PUT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/>
              <a:t>Error Codes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AmazonEmber"/>
              </a:rPr>
              <a:t>2xx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success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3xx URL redirection.</a:t>
            </a:r>
            <a:endParaRPr lang="en-US" dirty="0"/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4xx client error responses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5xx server error responses</a:t>
            </a:r>
          </a:p>
        </p:txBody>
      </p:sp>
    </p:spTree>
    <p:extLst>
      <p:ext uri="{BB962C8B-B14F-4D97-AF65-F5344CB8AC3E}">
        <p14:creationId xmlns:p14="http://schemas.microsoft.com/office/powerpoint/2010/main" val="106922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E3036-0A58-A5FC-0991-802F69340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CE0D-AA27-FB02-031A-459FF230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3AC1-B0B3-8D7D-AE61-0E681E2CA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057A-7A6E-57A6-AF0B-4D64B13F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Site Project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F630-753F-98EB-6F1A-481C5319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 a quiz tool front-end written in JavaScript or TypeScript </a:t>
            </a:r>
          </a:p>
          <a:p>
            <a:pPr lvl="1"/>
            <a:r>
              <a:rPr lang="en-US" dirty="0"/>
              <a:t>Use the JavaScript or TypeScript Instructions to start the project</a:t>
            </a:r>
          </a:p>
          <a:p>
            <a:pPr lvl="1"/>
            <a:r>
              <a:rPr lang="en-US" dirty="0"/>
              <a:t>Similar Front-End will be written in Angular and React in the future.</a:t>
            </a:r>
          </a:p>
          <a:p>
            <a:pPr lvl="1"/>
            <a:r>
              <a:rPr lang="en-US" dirty="0"/>
              <a:t>A backend server will be written in the future and all 3 front-ends will be edited to connect to that server.</a:t>
            </a:r>
          </a:p>
          <a:p>
            <a:pPr lvl="1"/>
            <a:r>
              <a:rPr lang="en-US" dirty="0"/>
              <a:t>A paper will be written comparing JS, Angular, and React</a:t>
            </a:r>
          </a:p>
          <a:p>
            <a:r>
              <a:rPr lang="en-US" dirty="0"/>
              <a:t>JavaScript app should implement 2 Types Of Questions</a:t>
            </a:r>
          </a:p>
          <a:p>
            <a:pPr lvl="1"/>
            <a:r>
              <a:rPr lang="en-US" dirty="0"/>
              <a:t>True/False</a:t>
            </a:r>
          </a:p>
          <a:p>
            <a:pPr lvl="1"/>
            <a:r>
              <a:rPr lang="en-US" dirty="0"/>
              <a:t>Multiple Choice / 1 or more answers</a:t>
            </a:r>
          </a:p>
          <a:p>
            <a:pPr lvl="1"/>
            <a:r>
              <a:rPr lang="en-US" dirty="0"/>
              <a:t>Fill-in the blank</a:t>
            </a:r>
          </a:p>
          <a:p>
            <a:pPr lvl="1"/>
            <a:r>
              <a:rPr lang="en-US" dirty="0"/>
              <a:t>Other (discuss and get approval first)</a:t>
            </a:r>
          </a:p>
          <a:p>
            <a:r>
              <a:rPr lang="en-US" dirty="0"/>
              <a:t>Libraries</a:t>
            </a:r>
          </a:p>
          <a:p>
            <a:pPr lvl="1"/>
            <a:r>
              <a:rPr lang="en-US" dirty="0"/>
              <a:t>Data Validation Library Zod (TypeScript), Joi (JavaScript) or other</a:t>
            </a:r>
          </a:p>
          <a:p>
            <a:r>
              <a:rPr lang="en-US" dirty="0"/>
              <a:t>Discuss any other dependencies you wish to add to your projects and have approval before using </a:t>
            </a:r>
            <a:r>
              <a:rPr lang="en-US"/>
              <a:t>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8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86E6-A47E-65BE-9ED7-7E722BC0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1BBE-A6C8-45AC-FFFD-A8F8A5C3D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framework</a:t>
            </a:r>
          </a:p>
          <a:p>
            <a:r>
              <a:rPr lang="en-US" dirty="0"/>
              <a:t>Opinionated</a:t>
            </a:r>
          </a:p>
          <a:p>
            <a:r>
              <a:rPr lang="en-US" dirty="0"/>
              <a:t>New Major release every ~6 months</a:t>
            </a:r>
          </a:p>
          <a:p>
            <a:r>
              <a:rPr lang="en-US" dirty="0"/>
              <a:t>Weekly patch/minor updates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8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285-8DCE-2C7A-B159-C436FA25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D4A1-F4CF-AA29-C22E-DF3224752B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Directives</a:t>
            </a:r>
          </a:p>
          <a:p>
            <a:r>
              <a:rPr lang="en-US" dirty="0"/>
              <a:t>Pipes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8F9E1-5E42-B210-FC40-B34335FEC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  <a:p>
            <a:r>
              <a:rPr lang="en-US" dirty="0"/>
              <a:t>Life Cycle Hooks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Route Guards</a:t>
            </a:r>
          </a:p>
        </p:txBody>
      </p:sp>
    </p:spTree>
    <p:extLst>
      <p:ext uri="{BB962C8B-B14F-4D97-AF65-F5344CB8AC3E}">
        <p14:creationId xmlns:p14="http://schemas.microsoft.com/office/powerpoint/2010/main" val="412028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F6FEC-B258-7971-D05A-EC5E90EA3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E208-6DF4-9858-6B3C-5820E917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279C-2CDC-858C-0FDF-66CCF45E3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directive associated with a HTML template.</a:t>
            </a:r>
          </a:p>
          <a:p>
            <a:r>
              <a:rPr lang="en-US" dirty="0"/>
              <a:t>Renders template in place of element directive.</a:t>
            </a:r>
          </a:p>
          <a:p>
            <a:r>
              <a:rPr lang="en-US" dirty="0"/>
              <a:t>ng generate component &lt;name&gt; || ng g c &lt;name&gt; </a:t>
            </a:r>
          </a:p>
          <a:p>
            <a:r>
              <a:rPr lang="en-US" dirty="0"/>
              <a:t>Files</a:t>
            </a:r>
          </a:p>
          <a:p>
            <a:pPr lvl="1"/>
            <a:r>
              <a:rPr lang="en-US" dirty="0"/>
              <a:t>&lt;name&gt;.</a:t>
            </a:r>
            <a:r>
              <a:rPr lang="en-US" dirty="0" err="1"/>
              <a:t>component.ts</a:t>
            </a:r>
            <a:r>
              <a:rPr lang="en-US" dirty="0"/>
              <a:t> - Component Class</a:t>
            </a:r>
          </a:p>
          <a:p>
            <a:pPr lvl="1"/>
            <a:r>
              <a:rPr lang="en-US" dirty="0"/>
              <a:t>&lt;name&gt;.component.html - Component Template </a:t>
            </a:r>
          </a:p>
          <a:p>
            <a:pPr lvl="1"/>
            <a:r>
              <a:rPr lang="en-US" dirty="0"/>
              <a:t>&lt;name&gt;.component.css - Component CSS </a:t>
            </a:r>
          </a:p>
          <a:p>
            <a:pPr lvl="1"/>
            <a:r>
              <a:rPr lang="en-US" dirty="0"/>
              <a:t>&lt;name&gt;.</a:t>
            </a:r>
            <a:r>
              <a:rPr lang="en-US" dirty="0" err="1"/>
              <a:t>component.spec.ts</a:t>
            </a:r>
            <a:r>
              <a:rPr lang="en-US" dirty="0"/>
              <a:t> - Unit Test for component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3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2E176-880A-3F2E-C595-0C5C210EC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36E0-D413-0452-55D8-4B95299C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F055A-4B26-FA3F-8224-AF6D4300A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reusable logic/code to be used in multiple components or </a:t>
            </a:r>
          </a:p>
          <a:p>
            <a:r>
              <a:rPr lang="en-US" dirty="0"/>
              <a:t>Is a Class decorated with @Injectable</a:t>
            </a:r>
          </a:p>
          <a:p>
            <a:r>
              <a:rPr lang="en-US" dirty="0"/>
              <a:t>Singleton</a:t>
            </a:r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Interact with backend service</a:t>
            </a:r>
          </a:p>
          <a:p>
            <a:pPr lvl="1"/>
            <a:r>
              <a:rPr lang="en-US" dirty="0"/>
              <a:t>Business Logic</a:t>
            </a:r>
          </a:p>
          <a:p>
            <a:pPr lvl="1"/>
            <a:r>
              <a:rPr lang="en-US" dirty="0"/>
              <a:t>Share Data between Components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0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ED3B5-96FF-8813-125E-31EDA1898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6665-8986-3F70-5569-F6FAAA8A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87CB-D299-9740-1288-0B09F545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  <a:p>
            <a:pPr lvl="1"/>
            <a:r>
              <a:rPr lang="en-US" dirty="0"/>
              <a:t>Directive with Template</a:t>
            </a:r>
          </a:p>
          <a:p>
            <a:r>
              <a:rPr lang="en-US" dirty="0"/>
              <a:t>Attribute Directives</a:t>
            </a:r>
          </a:p>
          <a:p>
            <a:pPr lvl="1"/>
            <a:r>
              <a:rPr lang="en-US" dirty="0"/>
              <a:t>Change the appearance or behavior of an element, component or another </a:t>
            </a:r>
            <a:r>
              <a:rPr lang="en-US" dirty="0" err="1"/>
              <a:t>directove</a:t>
            </a:r>
            <a:endParaRPr lang="en-US" dirty="0"/>
          </a:p>
          <a:p>
            <a:pPr lvl="1"/>
            <a:r>
              <a:rPr lang="en-US" dirty="0" err="1"/>
              <a:t>NgClass</a:t>
            </a:r>
            <a:r>
              <a:rPr lang="en-US" dirty="0"/>
              <a:t>, </a:t>
            </a:r>
            <a:r>
              <a:rPr lang="en-US" dirty="0" err="1"/>
              <a:t>NgStyle</a:t>
            </a:r>
            <a:r>
              <a:rPr lang="en-US" dirty="0"/>
              <a:t>, </a:t>
            </a:r>
            <a:r>
              <a:rPr lang="en-US" dirty="0" err="1"/>
              <a:t>NgModel</a:t>
            </a:r>
            <a:endParaRPr lang="en-US" dirty="0"/>
          </a:p>
          <a:p>
            <a:r>
              <a:rPr lang="en-US" dirty="0"/>
              <a:t>Structural Directives</a:t>
            </a:r>
          </a:p>
          <a:p>
            <a:pPr lvl="1"/>
            <a:r>
              <a:rPr lang="en-US" dirty="0"/>
              <a:t>Change the DOM layout by adding and removing DOM elements.</a:t>
            </a:r>
          </a:p>
          <a:p>
            <a:pPr lvl="1"/>
            <a:r>
              <a:rPr lang="en-US" dirty="0" err="1"/>
              <a:t>NgIf</a:t>
            </a:r>
            <a:r>
              <a:rPr lang="en-US" dirty="0"/>
              <a:t>, </a:t>
            </a:r>
            <a:r>
              <a:rPr lang="en-US" dirty="0" err="1"/>
              <a:t>NgFor</a:t>
            </a:r>
            <a:r>
              <a:rPr lang="en-US" dirty="0"/>
              <a:t>, </a:t>
            </a:r>
            <a:r>
              <a:rPr lang="en-US" dirty="0" err="1"/>
              <a:t>NgSwitch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6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9CCC2-516B-D8DA-AAF2-DDAD62F6C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B013-EFDD-4BFD-309F-1DEF3BA7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4860-05B6-38A0-B6D6-BF4F19B5B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 data for rendering</a:t>
            </a:r>
          </a:p>
          <a:p>
            <a:r>
              <a:rPr lang="en-US" dirty="0" err="1"/>
              <a:t>DatePipe</a:t>
            </a:r>
            <a:r>
              <a:rPr lang="en-US" dirty="0"/>
              <a:t>, </a:t>
            </a:r>
            <a:r>
              <a:rPr lang="en-US" dirty="0" err="1"/>
              <a:t>UpperCasePipe</a:t>
            </a:r>
            <a:r>
              <a:rPr lang="en-US" dirty="0"/>
              <a:t>, </a:t>
            </a:r>
            <a:r>
              <a:rPr lang="en-US" dirty="0" err="1"/>
              <a:t>LowerCasePipe</a:t>
            </a:r>
            <a:r>
              <a:rPr lang="en-US" dirty="0"/>
              <a:t>, </a:t>
            </a:r>
            <a:r>
              <a:rPr lang="en-US" dirty="0" err="1"/>
              <a:t>CurrencyPipe</a:t>
            </a:r>
            <a:r>
              <a:rPr lang="en-US" dirty="0"/>
              <a:t>, </a:t>
            </a:r>
            <a:r>
              <a:rPr lang="en-US" dirty="0" err="1"/>
              <a:t>DecimalPipe</a:t>
            </a:r>
            <a:r>
              <a:rPr lang="en-US" dirty="0"/>
              <a:t>, </a:t>
            </a:r>
            <a:r>
              <a:rPr lang="en-US" dirty="0" err="1"/>
              <a:t>PercentPipe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894AC-38BE-C5A8-79B9-7DDAF4111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4CE3-B368-A65E-14AE-3DE946A7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0DF3-F909-E80C-1BD5-40AAE2E7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part of the framework</a:t>
            </a:r>
          </a:p>
          <a:p>
            <a:r>
              <a:rPr lang="en-US" dirty="0"/>
              <a:t>Unit testing </a:t>
            </a:r>
          </a:p>
          <a:p>
            <a:r>
              <a:rPr lang="en-US" dirty="0"/>
              <a:t>e2e testing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1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508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AmazonEmber</vt:lpstr>
      <vt:lpstr>Arial</vt:lpstr>
      <vt:lpstr>Calibri</vt:lpstr>
      <vt:lpstr>Calibri Light</vt:lpstr>
      <vt:lpstr>Office Theme</vt:lpstr>
      <vt:lpstr>February 13</vt:lpstr>
      <vt:lpstr>Quiz Site Project JavaScript</vt:lpstr>
      <vt:lpstr>Angular</vt:lpstr>
      <vt:lpstr>Angular</vt:lpstr>
      <vt:lpstr>Components</vt:lpstr>
      <vt:lpstr>Services</vt:lpstr>
      <vt:lpstr>Directives</vt:lpstr>
      <vt:lpstr>Pipes</vt:lpstr>
      <vt:lpstr>Testing</vt:lpstr>
      <vt:lpstr>Data Binding</vt:lpstr>
      <vt:lpstr>Component Lifecycle</vt:lpstr>
      <vt:lpstr>Routing</vt:lpstr>
      <vt:lpstr>Route Guards</vt:lpstr>
      <vt:lpstr>Component Pattern</vt:lpstr>
      <vt:lpstr>RESTful API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Chirgwin</dc:creator>
  <cp:lastModifiedBy>Brian Chirgwin</cp:lastModifiedBy>
  <cp:revision>1</cp:revision>
  <dcterms:created xsi:type="dcterms:W3CDTF">2024-02-09T22:42:30Z</dcterms:created>
  <dcterms:modified xsi:type="dcterms:W3CDTF">2024-02-13T20:07:14Z</dcterms:modified>
</cp:coreProperties>
</file>