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66" r:id="rId14"/>
    <p:sldId id="269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8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4E30-612D-A427-BC8B-ED380D1BE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5710A-2D78-B21B-AB29-C2857E18D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F580-80E7-65F1-3587-02403B00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0DC89-5AD0-818C-FE3E-27824DC2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66084-4FAA-609A-3535-21C05F52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5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076D-F695-516F-6A96-6703A2C9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0A061-EE73-F237-7A09-D33D7CA6F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678A2-999E-013B-FA1D-A0D077AA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0FDFF-D9D8-FFE1-E04B-9616DFBA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660EE-55F4-5A4D-3DB6-AC828E32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8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E7078-CB4E-CC31-D1BA-4195EA326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E2530-83BD-6419-8480-2AC2C6A31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6B997-B5A6-52B7-F8BD-8C746298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80A2-F71C-776A-EF60-3CE27F8B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74B41-711C-AF35-54FB-5C983C1A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3721-25E6-9045-E493-2D1E063C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64640-3AF1-FD43-9C70-F76AF7CD3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84BCC-35DF-37A8-6753-14BD3DD6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52F26-574B-3C9F-8FF6-C57B214E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A5656-647B-DFE4-4A65-B2DB5DFE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2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600E-EA94-2449-E381-5E734C55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ADC0D-390E-1D14-7278-7C89CCA52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AC315-108E-236B-379F-35023AB7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9E75B-46EF-25A3-1D6D-9F496896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FE8BE-1E0F-5746-4461-A385CF60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7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661F-284D-16A7-5021-35110FB6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DBF85-A4B3-274B-2E66-C21CE4E80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C8400-2299-6A7B-7811-F751AFAC8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50E2B-F1BB-825D-B4F2-8E180500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D8882-E0DC-982F-B74F-12090044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B528F-81E8-696C-CC77-A0226657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426-FB5B-3583-E82D-6792DB24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73906-2674-FBC5-D000-75C217A28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AF503-FF9A-0E44-D797-43C172E99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3870E-AC18-2A17-2FBC-FEBF796C5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D378B-185D-78FD-5FBB-8A4C8363D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EB6C1-791B-43FF-0CC6-1E264DBA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36BA5-FB47-D75E-AA65-34E40EA2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02320-4E9A-2438-628D-C4A981AD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8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2AB7-833E-C5B8-5D18-19BD1FBA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C68F2-119D-1C75-96A1-E0E45E1F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5DB2F-6CA3-E586-1C65-52C82135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B8D15-FA8F-FCF2-20AE-ED58FF07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8CA27-B9AC-B8B8-B9BF-60C03740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33C80-F74A-6F92-6129-4FE76BDB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2BC98-F56F-4F40-1972-DBC829D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2D81-9D45-599F-9FC6-18F1CEDB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B8D7-43A8-92B5-D024-55E30D6BF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03F33-DCC0-F01F-AAFB-8966EA2A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07E0A-9067-3A60-BC88-48A8C3F9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327E5-7D52-AF92-0404-B5E3A386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796D5-0A89-8692-10BA-1C7D51C5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3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2D4A-B694-6AB6-D9F2-E0492059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1598E-CC3B-53EC-E969-1FB9C8363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0AF2D-EC48-AF79-BF60-A97F2AFDD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FA3C1-598F-9BD5-6C25-B96BA8A3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8E364-9C25-B187-A6CA-83B9EC9C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3290F-E221-1FE0-9042-984041A8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19119-53CA-06BF-A799-43161EE1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11D69-27AC-2AA7-1BE1-0D23FA01F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ACC6B-E771-C565-1E71-550DB4349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419DC-3CF4-4EE8-918A-BD914CF1A74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43358-46F0-1B62-AA4F-E6F589B92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B3668-91D1-E4E5-DF38-513553CBD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3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idorares.github.io/node-mysql2/doc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ancherdesktop.io/" TargetMode="External"/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6168-F403-5EAE-D2AC-E65EDC1C2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Thursday 4/16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2EE01-5AD3-3C9D-ED2F-CFDD61F8B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COMS 3163</a:t>
            </a:r>
          </a:p>
        </p:txBody>
      </p:sp>
    </p:spTree>
    <p:extLst>
      <p:ext uri="{BB962C8B-B14F-4D97-AF65-F5344CB8AC3E}">
        <p14:creationId xmlns:p14="http://schemas.microsoft.com/office/powerpoint/2010/main" val="2153565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F30E-3D72-A9B7-FA99-705F5D15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24187-4B4F-7320-880E-7C359FA47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id, name as </a:t>
            </a:r>
            <a:r>
              <a:rPr lang="en-US" dirty="0" err="1"/>
              <a:t>quiz_name</a:t>
            </a:r>
            <a:r>
              <a:rPr lang="en-US" dirty="0"/>
              <a:t>, question </a:t>
            </a:r>
          </a:p>
          <a:p>
            <a:pPr marL="0" indent="0">
              <a:buNone/>
            </a:pPr>
            <a:r>
              <a:rPr lang="en-US" dirty="0"/>
              <a:t>FROM quizzes </a:t>
            </a:r>
          </a:p>
          <a:p>
            <a:pPr marL="0" indent="0">
              <a:buNone/>
            </a:pPr>
            <a:r>
              <a:rPr lang="en-US" dirty="0"/>
              <a:t>LEFT JOIN questions ON quizzes.id = </a:t>
            </a:r>
            <a:r>
              <a:rPr lang="en-US" dirty="0" err="1"/>
              <a:t>questions.quizId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quizzes.name = 'JavaScript'</a:t>
            </a:r>
          </a:p>
        </p:txBody>
      </p:sp>
    </p:spTree>
    <p:extLst>
      <p:ext uri="{BB962C8B-B14F-4D97-AF65-F5344CB8AC3E}">
        <p14:creationId xmlns:p14="http://schemas.microsoft.com/office/powerpoint/2010/main" val="335801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A6B3-2C9E-B22F-CFDD-8C1B8C27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Mysql2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D1E9-1635-971D-724D-0CAD5505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Connector for </a:t>
            </a:r>
            <a:r>
              <a:rPr lang="en-US" dirty="0" err="1"/>
              <a:t>mysql</a:t>
            </a:r>
            <a:r>
              <a:rPr lang="en-US" dirty="0"/>
              <a:t> database</a:t>
            </a:r>
          </a:p>
          <a:p>
            <a:r>
              <a:rPr lang="en-US" dirty="0">
                <a:hlinkClick r:id="rId2"/>
              </a:rPr>
              <a:t>https://sidorares.github.io/node-mysql2/docs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mysql2</a:t>
            </a:r>
          </a:p>
          <a:p>
            <a:r>
              <a:rPr lang="en-US" dirty="0"/>
              <a:t>import </a:t>
            </a:r>
            <a:r>
              <a:rPr lang="en-US" dirty="0" err="1"/>
              <a:t>mysql</a:t>
            </a:r>
            <a:r>
              <a:rPr lang="en-US" dirty="0"/>
              <a:t> from '</a:t>
            </a:r>
            <a:r>
              <a:rPr lang="en-US" dirty="0" err="1"/>
              <a:t>mysql</a:t>
            </a:r>
            <a:r>
              <a:rPr lang="en-US" dirty="0"/>
              <a:t>/promises'</a:t>
            </a:r>
          </a:p>
        </p:txBody>
      </p:sp>
    </p:spTree>
    <p:extLst>
      <p:ext uri="{BB962C8B-B14F-4D97-AF65-F5344CB8AC3E}">
        <p14:creationId xmlns:p14="http://schemas.microsoft.com/office/powerpoint/2010/main" val="3986197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C4E5-3DA7-1380-7D32-C47B7B1E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5D297-BA94-88F4-743B-315A78C1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04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15D5-5705-FB64-2391-60DB7839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Backend – browser to server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DF953-EC62-0996-C70F-5B1E003D9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Choose which Front-End you are using?</a:t>
            </a:r>
          </a:p>
          <a:p>
            <a:pPr lvl="1"/>
            <a:r>
              <a:rPr lang="en-US" dirty="0"/>
              <a:t>JS/TS</a:t>
            </a:r>
          </a:p>
          <a:p>
            <a:pPr lvl="2"/>
            <a:r>
              <a:rPr lang="en-US" dirty="0"/>
              <a:t>Fetch or </a:t>
            </a:r>
            <a:r>
              <a:rPr lang="en-US" dirty="0" err="1"/>
              <a:t>axios</a:t>
            </a:r>
            <a:endParaRPr lang="en-US" dirty="0"/>
          </a:p>
          <a:p>
            <a:pPr lvl="1"/>
            <a:r>
              <a:rPr lang="en-US" dirty="0"/>
              <a:t>React</a:t>
            </a:r>
          </a:p>
          <a:p>
            <a:pPr lvl="2"/>
            <a:r>
              <a:rPr lang="en-US" dirty="0"/>
              <a:t>Fetch or </a:t>
            </a:r>
            <a:r>
              <a:rPr lang="en-US" dirty="0" err="1"/>
              <a:t>axios</a:t>
            </a:r>
            <a:endParaRPr lang="en-US" dirty="0"/>
          </a:p>
          <a:p>
            <a:pPr lvl="1"/>
            <a:r>
              <a:rPr lang="en-US" dirty="0"/>
              <a:t>Angular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HttpClient</a:t>
            </a:r>
            <a:endParaRPr lang="en-US" dirty="0"/>
          </a:p>
          <a:p>
            <a:pPr lvl="3"/>
            <a:r>
              <a:rPr lang="en-US" dirty="0" err="1"/>
              <a:t>Axios</a:t>
            </a:r>
            <a:r>
              <a:rPr lang="en-US" dirty="0"/>
              <a:t> is based on </a:t>
            </a:r>
            <a:r>
              <a:rPr lang="en-US" dirty="0" err="1"/>
              <a:t>HttpClient</a:t>
            </a:r>
            <a:r>
              <a:rPr lang="en-US" dirty="0"/>
              <a:t> used for JS/React or other frameworks</a:t>
            </a:r>
          </a:p>
          <a:p>
            <a:r>
              <a:rPr lang="en-US" dirty="0"/>
              <a:t>Create Backend project (TypeScript/JavaScript )</a:t>
            </a:r>
          </a:p>
          <a:p>
            <a:pPr lvl="1"/>
            <a:r>
              <a:rPr lang="en-US" dirty="0"/>
              <a:t>Install express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express </a:t>
            </a:r>
            <a:r>
              <a:rPr lang="en-US" dirty="0" err="1"/>
              <a:t>cors</a:t>
            </a:r>
            <a:r>
              <a:rPr lang="en-US" dirty="0"/>
              <a:t> </a:t>
            </a:r>
            <a:r>
              <a:rPr lang="en-US" dirty="0" err="1"/>
              <a:t>dotenv</a:t>
            </a:r>
            <a:r>
              <a:rPr lang="en-US" dirty="0"/>
              <a:t> </a:t>
            </a:r>
            <a:r>
              <a:rPr lang="en-US" dirty="0" err="1"/>
              <a:t>jsonwebtoken</a:t>
            </a:r>
            <a:endParaRPr lang="en-US" dirty="0"/>
          </a:p>
          <a:p>
            <a:pPr lvl="2"/>
            <a:r>
              <a:rPr lang="en-US" dirty="0" err="1"/>
              <a:t>npm</a:t>
            </a:r>
            <a:r>
              <a:rPr lang="en-US" dirty="0"/>
              <a:t> I -D @types/cors @types/express @types/jsonwebtoken @types/node</a:t>
            </a:r>
          </a:p>
          <a:p>
            <a:pPr lvl="1"/>
            <a:r>
              <a:rPr lang="en-US" dirty="0"/>
              <a:t>Write REST routes required for quiz resources</a:t>
            </a:r>
          </a:p>
          <a:p>
            <a:pPr lvl="1"/>
            <a:r>
              <a:rPr lang="en-US" dirty="0"/>
              <a:t>Use mock data (stored data in memory)</a:t>
            </a:r>
          </a:p>
        </p:txBody>
      </p:sp>
    </p:spTree>
    <p:extLst>
      <p:ext uri="{BB962C8B-B14F-4D97-AF65-F5344CB8AC3E}">
        <p14:creationId xmlns:p14="http://schemas.microsoft.com/office/powerpoint/2010/main" val="133955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15D5-5705-FB64-2391-60DB7839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Backend – Persist Data to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DF953-EC62-0996-C70F-5B1E003D9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MySql</a:t>
            </a:r>
            <a:r>
              <a:rPr lang="en-US" dirty="0"/>
              <a:t> Database</a:t>
            </a:r>
          </a:p>
          <a:p>
            <a:r>
              <a:rPr lang="en-US" dirty="0"/>
              <a:t>Create Database and Tables</a:t>
            </a:r>
          </a:p>
          <a:p>
            <a:r>
              <a:rPr lang="en-US" dirty="0"/>
              <a:t>Changes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mysql2</a:t>
            </a:r>
          </a:p>
          <a:p>
            <a:pPr lvl="1"/>
            <a:r>
              <a:rPr lang="en-US" dirty="0"/>
              <a:t>Update routes to use database instead of </a:t>
            </a:r>
            <a:r>
              <a:rPr lang="en-US" dirty="0" err="1"/>
              <a:t>mockDB</a:t>
            </a:r>
            <a:endParaRPr lang="en-US" dirty="0"/>
          </a:p>
          <a:p>
            <a:r>
              <a:rPr lang="en-US" dirty="0"/>
              <a:t>By completing in steps helps reduce errors</a:t>
            </a:r>
          </a:p>
          <a:p>
            <a:pPr lvl="1"/>
            <a:r>
              <a:rPr lang="en-US" dirty="0"/>
              <a:t>No complex is it client to server or server to database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88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E367-458D-FC64-76CD-50F16F0C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7C551-F3AF-D6A5-E2AF-64AE1512E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locally</a:t>
            </a:r>
          </a:p>
          <a:p>
            <a:pPr lvl="1"/>
            <a:r>
              <a:rPr lang="en-US" dirty="0">
                <a:hlinkClick r:id="rId2"/>
              </a:rPr>
              <a:t>https://dev.mysql.com/downloads/mysql/</a:t>
            </a:r>
            <a:endParaRPr lang="en-US" dirty="0"/>
          </a:p>
          <a:p>
            <a:r>
              <a:rPr lang="en-US" dirty="0"/>
              <a:t>Use Container</a:t>
            </a:r>
          </a:p>
          <a:p>
            <a:pPr lvl="1"/>
            <a:r>
              <a:rPr lang="en-US" dirty="0"/>
              <a:t>Rancher desktop </a:t>
            </a:r>
            <a:r>
              <a:rPr lang="en-US" dirty="0">
                <a:hlinkClick r:id="rId3"/>
              </a:rPr>
              <a:t>https://rancherdesktop.io/</a:t>
            </a:r>
            <a:endParaRPr lang="en-US" dirty="0"/>
          </a:p>
          <a:p>
            <a:pPr lvl="2"/>
            <a:r>
              <a:rPr lang="en-US" dirty="0"/>
              <a:t>Build, create and execute containers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1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CCF5-FA6B-C875-0A78-1F1D839A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F5548-2D64-496E-DC1D-D0F9D2266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186"/>
            <a:ext cx="10515600" cy="4351338"/>
          </a:xfrm>
        </p:spPr>
        <p:txBody>
          <a:bodyPr/>
          <a:lstStyle/>
          <a:p>
            <a:r>
              <a:rPr lang="en-US" dirty="0" err="1"/>
              <a:t>OpenSource</a:t>
            </a:r>
            <a:r>
              <a:rPr lang="en-US" dirty="0"/>
              <a:t> Database</a:t>
            </a:r>
          </a:p>
          <a:p>
            <a:r>
              <a:rPr lang="en-US" dirty="0"/>
              <a:t>SQL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2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586E-0166-4116-9B77-DAD993BD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C242-556F-1D7E-23CA-C158055FD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DATABASE quiz;</a:t>
            </a:r>
          </a:p>
        </p:txBody>
      </p:sp>
    </p:spTree>
    <p:extLst>
      <p:ext uri="{BB962C8B-B14F-4D97-AF65-F5344CB8AC3E}">
        <p14:creationId xmlns:p14="http://schemas.microsoft.com/office/powerpoint/2010/main" val="286116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F952-AA1C-B0A6-E984-990D9AD6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B6976-35AB-8B2C-A14C-EAC73A599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quizzes (</a:t>
            </a:r>
          </a:p>
          <a:p>
            <a:pPr marL="457200" lvl="1" indent="0">
              <a:buNone/>
            </a:pPr>
            <a:r>
              <a:rPr lang="en-US" dirty="0"/>
              <a:t>id int NOT NULL,</a:t>
            </a:r>
          </a:p>
          <a:p>
            <a:pPr marL="457200" lvl="1" indent="0">
              <a:buNone/>
            </a:pPr>
            <a:r>
              <a:rPr lang="en-US" dirty="0"/>
              <a:t>name varchar(30),</a:t>
            </a:r>
          </a:p>
          <a:p>
            <a:pPr marL="457200" lvl="1" indent="0">
              <a:buNone/>
            </a:pPr>
            <a:r>
              <a:rPr lang="en-US" dirty="0"/>
              <a:t>CONSTRAINT </a:t>
            </a:r>
            <a:r>
              <a:rPr lang="en-US" dirty="0" err="1"/>
              <a:t>PK_Quiz</a:t>
            </a:r>
            <a:r>
              <a:rPr lang="en-US" dirty="0"/>
              <a:t> Primary Key (id)</a:t>
            </a:r>
          </a:p>
          <a:p>
            <a:pPr marL="457200" lvl="1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911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5F48-99F1-0144-73AD-54092895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AD7A4-69AF-9D75-77F3-2B98A0D69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data from database</a:t>
            </a:r>
          </a:p>
          <a:p>
            <a:pPr lvl="1"/>
            <a:r>
              <a:rPr lang="en-US" dirty="0"/>
              <a:t>Minimize data returned to client (more data === slower performance)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id, name from quizzes;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2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862C-2B33-F483-F408-E70ADDA9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55576-2443-0B36-E9E7-1FA17E790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record to a table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INSERT INTO `quizzes` (`id`, `name`) VALUES ('2', 'Typescript');</a:t>
            </a:r>
          </a:p>
        </p:txBody>
      </p:sp>
    </p:spTree>
    <p:extLst>
      <p:ext uri="{BB962C8B-B14F-4D97-AF65-F5344CB8AC3E}">
        <p14:creationId xmlns:p14="http://schemas.microsoft.com/office/powerpoint/2010/main" val="362934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FA71-4477-8FA5-DF61-8D554DF1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D479D-8294-2EAD-3D6F-21B0CF4B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an existing record or set of records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UPDATE quizzes</a:t>
            </a:r>
          </a:p>
          <a:p>
            <a:pPr marL="0" indent="0">
              <a:buNone/>
            </a:pPr>
            <a:r>
              <a:rPr lang="en-US" dirty="0"/>
              <a:t>SET name = 'TypeScript' </a:t>
            </a:r>
          </a:p>
          <a:p>
            <a:pPr marL="0" indent="0">
              <a:buNone/>
            </a:pPr>
            <a:r>
              <a:rPr lang="en-US" dirty="0"/>
              <a:t>WHERE id = 2;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Without </a:t>
            </a:r>
            <a:r>
              <a:rPr lang="en-US" b="1" dirty="0"/>
              <a:t>where </a:t>
            </a:r>
            <a:r>
              <a:rPr lang="en-US" dirty="0"/>
              <a:t>clause all existing records would be updated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596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3F8B-8FD2-7B27-08A5-DA3CC699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36B5-6E9E-180D-A250-4831F9EDB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record from table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DELETE FROM quizzes WHERE id = 2;</a:t>
            </a:r>
          </a:p>
        </p:txBody>
      </p:sp>
    </p:spTree>
    <p:extLst>
      <p:ext uri="{BB962C8B-B14F-4D97-AF65-F5344CB8AC3E}">
        <p14:creationId xmlns:p14="http://schemas.microsoft.com/office/powerpoint/2010/main" val="141235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D6C6-48D7-CC16-2E4A-B15E8F69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A8C56-FFCC-DF9E-9913-20943D1B8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JOIN</a:t>
            </a:r>
          </a:p>
          <a:p>
            <a:pPr lvl="2"/>
            <a:r>
              <a:rPr lang="en-US" dirty="0"/>
              <a:t>Combine rows from 2 or more tables based on a related </a:t>
            </a:r>
            <a:r>
              <a:rPr lang="en-US" dirty="0" err="1"/>
              <a:t>colum</a:t>
            </a:r>
            <a:r>
              <a:rPr lang="en-US" dirty="0"/>
              <a:t>(s) between them</a:t>
            </a:r>
          </a:p>
          <a:p>
            <a:pPr lvl="1"/>
            <a:r>
              <a:rPr lang="en-US" dirty="0"/>
              <a:t>INNER </a:t>
            </a:r>
          </a:p>
          <a:p>
            <a:pPr lvl="2"/>
            <a:r>
              <a:rPr lang="en-US" dirty="0"/>
              <a:t>Return values in both tables</a:t>
            </a:r>
          </a:p>
          <a:p>
            <a:pPr lvl="1"/>
            <a:r>
              <a:rPr lang="en-US" dirty="0"/>
              <a:t>LEFT JOIN</a:t>
            </a:r>
          </a:p>
          <a:p>
            <a:pPr lvl="2"/>
            <a:r>
              <a:rPr lang="en-US" dirty="0"/>
              <a:t>Return all records from the left table and matched tables on the right</a:t>
            </a:r>
          </a:p>
          <a:p>
            <a:pPr lvl="1"/>
            <a:r>
              <a:rPr lang="en-US" dirty="0"/>
              <a:t>RIGHT JOIN</a:t>
            </a:r>
          </a:p>
          <a:p>
            <a:pPr lvl="2"/>
            <a:r>
              <a:rPr lang="en-US" dirty="0"/>
              <a:t>Return all records from the right table and matched records on the left table</a:t>
            </a:r>
          </a:p>
          <a:p>
            <a:pPr lvl="1"/>
            <a:r>
              <a:rPr lang="en-US" dirty="0"/>
              <a:t>FULL JOIN</a:t>
            </a:r>
          </a:p>
          <a:p>
            <a:pPr lvl="2"/>
            <a:r>
              <a:rPr lang="en-US" dirty="0"/>
              <a:t>Return all records where there is a match on left or right table</a:t>
            </a:r>
          </a:p>
        </p:txBody>
      </p:sp>
    </p:spTree>
    <p:extLst>
      <p:ext uri="{BB962C8B-B14F-4D97-AF65-F5344CB8AC3E}">
        <p14:creationId xmlns:p14="http://schemas.microsoft.com/office/powerpoint/2010/main" val="289050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429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Thursday 4/16</vt:lpstr>
      <vt:lpstr>MySQL</vt:lpstr>
      <vt:lpstr>Create Database</vt:lpstr>
      <vt:lpstr>Create Table</vt:lpstr>
      <vt:lpstr>Select</vt:lpstr>
      <vt:lpstr>Insert</vt:lpstr>
      <vt:lpstr>Update</vt:lpstr>
      <vt:lpstr>Delete</vt:lpstr>
      <vt:lpstr>Joins</vt:lpstr>
      <vt:lpstr>Join Example</vt:lpstr>
      <vt:lpstr>Mysql2 dependency</vt:lpstr>
      <vt:lpstr>PowerPoint Presentation</vt:lpstr>
      <vt:lpstr>Quiz Backend – browser to server REST API</vt:lpstr>
      <vt:lpstr>Quiz Backend – Persist Data to Database</vt:lpstr>
      <vt:lpstr>Options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Chirgwin</dc:creator>
  <cp:lastModifiedBy>Brian Chirgwin</cp:lastModifiedBy>
  <cp:revision>82</cp:revision>
  <dcterms:created xsi:type="dcterms:W3CDTF">2024-02-09T22:42:30Z</dcterms:created>
  <dcterms:modified xsi:type="dcterms:W3CDTF">2024-04-16T20:31:27Z</dcterms:modified>
</cp:coreProperties>
</file>