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4E30-612D-A427-BC8B-ED380D1BE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5710A-2D78-B21B-AB29-C2857E18D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F580-80E7-65F1-3587-02403B00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0DC89-5AD0-818C-FE3E-27824DC2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66084-4FAA-609A-3535-21C05F52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5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076D-F695-516F-6A96-6703A2C9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0A061-EE73-F237-7A09-D33D7CA6F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678A2-999E-013B-FA1D-A0D077AA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0FDFF-D9D8-FFE1-E04B-9616DFBA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660EE-55F4-5A4D-3DB6-AC828E32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8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E7078-CB4E-CC31-D1BA-4195EA326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E2530-83BD-6419-8480-2AC2C6A31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6B997-B5A6-52B7-F8BD-8C746298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80A2-F71C-776A-EF60-3CE27F8B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74B41-711C-AF35-54FB-5C983C1A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3721-25E6-9045-E493-2D1E063C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64640-3AF1-FD43-9C70-F76AF7CD3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84BCC-35DF-37A8-6753-14BD3DD6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52F26-574B-3C9F-8FF6-C57B214E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A5656-647B-DFE4-4A65-B2DB5DFE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2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600E-EA94-2449-E381-5E734C55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ADC0D-390E-1D14-7278-7C89CCA52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AC315-108E-236B-379F-35023AB7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9E75B-46EF-25A3-1D6D-9F496896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FE8BE-1E0F-5746-4461-A385CF60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7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661F-284D-16A7-5021-35110FB6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DBF85-A4B3-274B-2E66-C21CE4E80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C8400-2299-6A7B-7811-F751AFAC8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50E2B-F1BB-825D-B4F2-8E180500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D8882-E0DC-982F-B74F-12090044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B528F-81E8-696C-CC77-A0226657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B426-FB5B-3583-E82D-6792DB24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73906-2674-FBC5-D000-75C217A28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AF503-FF9A-0E44-D797-43C172E99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3870E-AC18-2A17-2FBC-FEBF796C5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D378B-185D-78FD-5FBB-8A4C8363D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EB6C1-791B-43FF-0CC6-1E264DBA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36BA5-FB47-D75E-AA65-34E40EA2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02320-4E9A-2438-628D-C4A981AD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8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2AB7-833E-C5B8-5D18-19BD1FBA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C68F2-119D-1C75-96A1-E0E45E1F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5DB2F-6CA3-E586-1C65-52C82135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B8D15-FA8F-FCF2-20AE-ED58FF07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8CA27-B9AC-B8B8-B9BF-60C03740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33C80-F74A-6F92-6129-4FE76BDB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2BC98-F56F-4F40-1972-DBC829D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2D81-9D45-599F-9FC6-18F1CEDB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B8D7-43A8-92B5-D024-55E30D6BF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03F33-DCC0-F01F-AAFB-8966EA2A7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07E0A-9067-3A60-BC88-48A8C3F9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327E5-7D52-AF92-0404-B5E3A386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796D5-0A89-8692-10BA-1C7D51C5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3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2D4A-B694-6AB6-D9F2-E0492059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1598E-CC3B-53EC-E969-1FB9C8363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0AF2D-EC48-AF79-BF60-A97F2AFDD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FA3C1-598F-9BD5-6C25-B96BA8A3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19DC-3CF4-4EE8-918A-BD914CF1A74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8E364-9C25-B187-A6CA-83B9EC9C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3290F-E221-1FE0-9042-984041A8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19119-53CA-06BF-A799-43161EE1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11D69-27AC-2AA7-1BE1-0D23FA01F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ACC6B-E771-C565-1E71-550DB4349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419DC-3CF4-4EE8-918A-BD914CF1A747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43358-46F0-1B62-AA4F-E6F589B92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B3668-91D1-E4E5-DF38-513553CBD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95049-9C5A-4FD6-BBA9-0CB5A018B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3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6168-F403-5EAE-D2AC-E65EDC1C2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Thursday 3/25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2EE01-5AD3-3C9D-ED2F-CFDD61F8B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COMS 3163</a:t>
            </a:r>
          </a:p>
        </p:txBody>
      </p:sp>
    </p:spTree>
    <p:extLst>
      <p:ext uri="{BB962C8B-B14F-4D97-AF65-F5344CB8AC3E}">
        <p14:creationId xmlns:p14="http://schemas.microsoft.com/office/powerpoint/2010/main" val="215356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274A-7A80-E289-2169-239C3CAA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3C6E3-93C9-D9B7-65A3-368195C77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to create page</a:t>
            </a:r>
          </a:p>
          <a:p>
            <a:r>
              <a:rPr lang="en-US" dirty="0"/>
              <a:t>Good free about yourself page (resume)</a:t>
            </a:r>
          </a:p>
          <a:p>
            <a:r>
              <a:rPr lang="en-US" dirty="0"/>
              <a:t>Read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1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5058-C9AB-9F8F-F094-4E3F0C66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9CFDC-1DB0-D488-9C97-FC66F3502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Tic-Tac-Toe</a:t>
            </a:r>
          </a:p>
          <a:p>
            <a:r>
              <a:rPr lang="en-US" dirty="0" err="1"/>
              <a:t>isWinner</a:t>
            </a:r>
            <a:r>
              <a:rPr lang="en-US" dirty="0"/>
              <a:t>( board, player) </a:t>
            </a:r>
          </a:p>
          <a:p>
            <a:r>
              <a:rPr lang="en-US" dirty="0"/>
              <a:t>Replace numbers with </a:t>
            </a:r>
          </a:p>
          <a:p>
            <a:pPr lvl="1"/>
            <a:r>
              <a:rPr lang="en-US" dirty="0"/>
              <a:t>const EMPTY = 0</a:t>
            </a:r>
            <a:br>
              <a:rPr lang="en-US" dirty="0"/>
            </a:br>
            <a:r>
              <a:rPr lang="en-US" dirty="0"/>
              <a:t>const PLAYER1 = 1</a:t>
            </a:r>
            <a:br>
              <a:rPr lang="en-US" dirty="0"/>
            </a:br>
            <a:r>
              <a:rPr lang="en-US" dirty="0"/>
              <a:t>const PLAYER2 = 2</a:t>
            </a:r>
          </a:p>
          <a:p>
            <a:r>
              <a:rPr lang="en-US" dirty="0" err="1"/>
              <a:t>checkWin</a:t>
            </a:r>
            <a:r>
              <a:rPr lang="en-US" dirty="0"/>
              <a:t>( [x1,y1], [x2,y2], [x3,y3] )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0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64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Thursday 3/25</vt:lpstr>
      <vt:lpstr>Github pages</vt:lpstr>
      <vt:lpstr>Refactor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Chirgwin</dc:creator>
  <cp:lastModifiedBy>Brian Chirgwin</cp:lastModifiedBy>
  <cp:revision>59</cp:revision>
  <dcterms:created xsi:type="dcterms:W3CDTF">2024-02-09T22:42:30Z</dcterms:created>
  <dcterms:modified xsi:type="dcterms:W3CDTF">2024-03-28T20:00:03Z</dcterms:modified>
</cp:coreProperties>
</file>