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86" d="100"/>
          <a:sy n="86" d="100"/>
        </p:scale>
        <p:origin x="5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3/28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6D7E-9847-9D02-63BA-CB05C5BC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3239-5F96-0F3C-9701-B5C2947C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pPr lvl="1"/>
            <a:r>
              <a:rPr lang="en-US" dirty="0"/>
              <a:t>Library to render dynamic web pages</a:t>
            </a:r>
          </a:p>
          <a:p>
            <a:r>
              <a:rPr lang="en-US" dirty="0"/>
              <a:t>Frameworks</a:t>
            </a:r>
          </a:p>
          <a:p>
            <a:pPr lvl="1"/>
            <a:r>
              <a:rPr lang="en-US" b="1" dirty="0" err="1"/>
              <a:t>NextJS</a:t>
            </a:r>
            <a:endParaRPr lang="en-US" b="1" dirty="0"/>
          </a:p>
          <a:p>
            <a:pPr lvl="1"/>
            <a:r>
              <a:rPr lang="en-US" dirty="0"/>
              <a:t>Remix</a:t>
            </a:r>
          </a:p>
          <a:p>
            <a:pPr lvl="1"/>
            <a:r>
              <a:rPr lang="en-US" dirty="0"/>
              <a:t>astro</a:t>
            </a:r>
          </a:p>
          <a:p>
            <a:pPr lvl="1"/>
            <a:r>
              <a:rPr lang="en-US" dirty="0"/>
              <a:t>Gatsby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4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E86-159B-229A-BCCB-95427D7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7C4E-B259-C39D-FBED-3834117C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https://react.dev/</a:t>
            </a:r>
          </a:p>
          <a:p>
            <a:r>
              <a:rPr lang="en-US" dirty="0"/>
              <a:t>JSX</a:t>
            </a:r>
          </a:p>
          <a:p>
            <a:pPr lvl="1"/>
            <a:r>
              <a:rPr lang="en-US" dirty="0"/>
              <a:t>markup language writing HTML inside JavaScript</a:t>
            </a:r>
          </a:p>
          <a:p>
            <a:r>
              <a:rPr lang="en-US" dirty="0"/>
              <a:t>Hooks</a:t>
            </a:r>
          </a:p>
          <a:p>
            <a:pPr lvl="1"/>
            <a:r>
              <a:rPr lang="en-US" dirty="0"/>
              <a:t>Use React state without creating a ES6 class</a:t>
            </a:r>
          </a:p>
          <a:p>
            <a:r>
              <a:rPr lang="en-US" dirty="0"/>
              <a:t>Props</a:t>
            </a:r>
          </a:p>
          <a:p>
            <a:pPr lvl="1"/>
            <a:r>
              <a:rPr lang="en-US" dirty="0"/>
              <a:t>Send info from parent into child component</a:t>
            </a:r>
          </a:p>
          <a:p>
            <a:r>
              <a:rPr lang="en-US" dirty="0"/>
              <a:t>HOCs (Higher-Order Components)</a:t>
            </a:r>
          </a:p>
          <a:p>
            <a:pPr lvl="1"/>
            <a:r>
              <a:rPr lang="en-US" dirty="0"/>
              <a:t>Design pattern to create logic that can be used in multiple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E3FB-6032-FB5E-3B53-1945B779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3F24-BAFB-4420-D0FF-5F79EAFA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extension for JavaScript to write HTML inside JavaScript</a:t>
            </a:r>
          </a:p>
          <a:p>
            <a:pPr lvl="1"/>
            <a:r>
              <a:rPr lang="en-US" dirty="0"/>
              <a:t>A few changes from HTML</a:t>
            </a:r>
          </a:p>
          <a:p>
            <a:pPr lvl="2"/>
            <a:r>
              <a:rPr lang="en-US" dirty="0"/>
              <a:t>class is </a:t>
            </a:r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 err="1"/>
              <a:t>HTMLFor</a:t>
            </a:r>
            <a:endParaRPr lang="en-US" dirty="0"/>
          </a:p>
          <a:p>
            <a:pPr lvl="2"/>
            <a:r>
              <a:rPr lang="en-US" dirty="0"/>
              <a:t>All tags must be closed 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must be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lvl="1"/>
            <a:r>
              <a:rPr lang="en-US" dirty="0"/>
              <a:t>Include expressions and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7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1CA2-88D6-3CEC-7997-2C5CE098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3869-EDC9-77F8-ABAB-297ED738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 Hooks</a:t>
            </a:r>
          </a:p>
          <a:p>
            <a:pPr lvl="1"/>
            <a:r>
              <a:rPr lang="en-US" dirty="0" err="1"/>
              <a:t>useState</a:t>
            </a:r>
            <a:r>
              <a:rPr lang="en-US" dirty="0"/>
              <a:t>() - use a state variable, variable that maintains state.</a:t>
            </a:r>
          </a:p>
          <a:p>
            <a:pPr lvl="1"/>
            <a:r>
              <a:rPr lang="en-US" dirty="0" err="1"/>
              <a:t>useReducer</a:t>
            </a:r>
            <a:r>
              <a:rPr lang="en-US" dirty="0"/>
              <a:t>() – similar to </a:t>
            </a:r>
            <a:r>
              <a:rPr lang="en-US" dirty="0" err="1"/>
              <a:t>useState</a:t>
            </a:r>
            <a:r>
              <a:rPr lang="en-US" dirty="0"/>
              <a:t>, but allows for custom logic</a:t>
            </a:r>
          </a:p>
          <a:p>
            <a:r>
              <a:rPr lang="en-US" dirty="0" err="1"/>
              <a:t>useEffect</a:t>
            </a:r>
            <a:r>
              <a:rPr lang="en-US" dirty="0"/>
              <a:t>() – synchronize component with external system</a:t>
            </a:r>
          </a:p>
          <a:p>
            <a:r>
              <a:rPr lang="en-US" dirty="0" err="1"/>
              <a:t>useContext</a:t>
            </a:r>
            <a:r>
              <a:rPr lang="en-US" dirty="0"/>
              <a:t>() – read and subscribe to context from your component</a:t>
            </a:r>
          </a:p>
          <a:p>
            <a:r>
              <a:rPr lang="en-US" dirty="0" err="1"/>
              <a:t>useRef</a:t>
            </a:r>
            <a:r>
              <a:rPr lang="en-US" dirty="0"/>
              <a:t>() – reference a value not needed for rendering</a:t>
            </a:r>
          </a:p>
          <a:p>
            <a:r>
              <a:rPr lang="en-US" dirty="0"/>
              <a:t>Performance Hook</a:t>
            </a:r>
          </a:p>
          <a:p>
            <a:pPr lvl="1"/>
            <a:r>
              <a:rPr lang="en-US" dirty="0" err="1"/>
              <a:t>useMemo</a:t>
            </a:r>
            <a:r>
              <a:rPr lang="en-US" dirty="0"/>
              <a:t>() – cache result of expensive calculation</a:t>
            </a:r>
          </a:p>
          <a:p>
            <a:pPr lvl="1"/>
            <a:r>
              <a:rPr lang="en-US" dirty="0" err="1"/>
              <a:t>useCallback</a:t>
            </a:r>
            <a:r>
              <a:rPr lang="en-US" dirty="0"/>
              <a:t>() - l</a:t>
            </a:r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ets you cache a function definition before passing it down to an optimized component</a:t>
            </a:r>
            <a:endParaRPr lang="en-US" dirty="0"/>
          </a:p>
          <a:p>
            <a:r>
              <a:rPr lang="en-US" dirty="0"/>
              <a:t>Resource Hook</a:t>
            </a:r>
          </a:p>
          <a:p>
            <a:pPr lvl="2"/>
            <a:r>
              <a:rPr lang="en-US" dirty="0"/>
              <a:t>use() – read value of a resource promise or context</a:t>
            </a:r>
          </a:p>
          <a:p>
            <a:r>
              <a:rPr lang="en-US" dirty="0" err="1"/>
              <a:t>CustomHook</a:t>
            </a:r>
            <a:r>
              <a:rPr lang="en-US" dirty="0"/>
              <a:t> – write your own hook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FFA3-D4AD-833F-577C-17D83A6D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CA26-A7DE-C92F-F305-CC69581B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past to a component</a:t>
            </a:r>
          </a:p>
          <a:p>
            <a:r>
              <a:rPr lang="en-US" dirty="0"/>
              <a:t>Can use </a:t>
            </a:r>
            <a:r>
              <a:rPr lang="en-US" dirty="0" err="1"/>
              <a:t>destructuring</a:t>
            </a:r>
            <a:r>
              <a:rPr lang="en-US" dirty="0"/>
              <a:t> to for values</a:t>
            </a:r>
          </a:p>
          <a:p>
            <a:r>
              <a:rPr lang="en-US" dirty="0"/>
              <a:t>Like @Input() in 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1D1-9CD6-AEBF-7235-5F33CE8E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A19A-52DA-6EB2-079C-96D1A733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pattern to reuse logic in multiple components</a:t>
            </a:r>
          </a:p>
          <a:p>
            <a:r>
              <a:rPr lang="en-US"/>
              <a:t>A </a:t>
            </a:r>
            <a:r>
              <a:rPr lang="en-US" dirty="0"/>
              <a:t>component that takes a component as prop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Conditional Rendering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Data Fetching</a:t>
            </a:r>
          </a:p>
          <a:p>
            <a:pPr lvl="1"/>
            <a:r>
              <a:rPr lang="en-US" dirty="0"/>
              <a:t>Styling</a:t>
            </a:r>
          </a:p>
          <a:p>
            <a:pPr lvl="1"/>
            <a:r>
              <a:rPr lang="en-US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4944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8FCD-78A4-3AFA-536C-62689CC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2610-BA6B-0291-EF7F-48A995B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https://nextjs.org/</a:t>
            </a:r>
            <a:endParaRPr lang="en-US" dirty="0"/>
          </a:p>
          <a:p>
            <a:r>
              <a:rPr lang="en-US" dirty="0"/>
              <a:t>Framework using react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260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Optimistic Text</vt:lpstr>
      <vt:lpstr>Office Theme</vt:lpstr>
      <vt:lpstr>Thursday 3/28</vt:lpstr>
      <vt:lpstr>Topics</vt:lpstr>
      <vt:lpstr>React</vt:lpstr>
      <vt:lpstr>JSX</vt:lpstr>
      <vt:lpstr>Hooks</vt:lpstr>
      <vt:lpstr>Props</vt:lpstr>
      <vt:lpstr>HOCs</vt:lpstr>
      <vt:lpstr>nextjs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75</cp:revision>
  <dcterms:created xsi:type="dcterms:W3CDTF">2024-02-09T22:42:30Z</dcterms:created>
  <dcterms:modified xsi:type="dcterms:W3CDTF">2024-03-28T19:58:07Z</dcterms:modified>
</cp:coreProperties>
</file>