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64" r:id="rId3"/>
    <p:sldId id="267" r:id="rId4"/>
    <p:sldId id="276" r:id="rId5"/>
    <p:sldId id="266" r:id="rId6"/>
    <p:sldId id="268" r:id="rId7"/>
    <p:sldId id="269" r:id="rId8"/>
    <p:sldId id="270" r:id="rId9"/>
    <p:sldId id="274" r:id="rId10"/>
    <p:sldId id="271" r:id="rId11"/>
    <p:sldId id="272" r:id="rId12"/>
    <p:sldId id="273" r:id="rId13"/>
    <p:sldId id="275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91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837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783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714729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057674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400620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743566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86"/>
    <p:restoredTop sz="94660"/>
  </p:normalViewPr>
  <p:slideViewPr>
    <p:cSldViewPr>
      <p:cViewPr varScale="1">
        <p:scale>
          <a:sx n="71" d="100"/>
          <a:sy n="71" d="100"/>
        </p:scale>
        <p:origin x="72" y="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D8C384-8CC3-0C49-844C-FC9C7E28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714729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7400"/>
            <a:ext cx="8001000" cy="1143000"/>
          </a:xfrm>
        </p:spPr>
        <p:txBody>
          <a:bodyPr/>
          <a:lstStyle>
            <a:lvl1pPr algn="l">
              <a:defRPr>
                <a:solidFill>
                  <a:srgbClr val="7A001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921000"/>
            <a:ext cx="8001000" cy="6096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800">
                <a:solidFill>
                  <a:srgbClr val="FFFFFF"/>
                </a:solidFill>
              </a:defRPr>
            </a:lvl2pPr>
            <a:lvl3pPr marL="685891" indent="0">
              <a:buNone/>
              <a:defRPr sz="1800">
                <a:solidFill>
                  <a:srgbClr val="FFFFFF"/>
                </a:solidFill>
              </a:defRPr>
            </a:lvl3pPr>
            <a:lvl4pPr marL="1028837" indent="0">
              <a:buNone/>
              <a:defRPr sz="1800">
                <a:solidFill>
                  <a:srgbClr val="FFFFFF"/>
                </a:solidFill>
              </a:defRPr>
            </a:lvl4pPr>
            <a:lvl5pPr marL="1371783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Presenter/unit/department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530600"/>
            <a:ext cx="8001000" cy="508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200">
                <a:solidFill>
                  <a:srgbClr val="FFFFFF"/>
                </a:solidFill>
              </a:defRPr>
            </a:lvl2pPr>
            <a:lvl3pPr marL="685891" indent="0">
              <a:buNone/>
              <a:defRPr sz="1200">
                <a:solidFill>
                  <a:srgbClr val="FFFFFF"/>
                </a:solidFill>
              </a:defRPr>
            </a:lvl3pPr>
            <a:lvl4pPr marL="1028837" indent="0">
              <a:buNone/>
              <a:defRPr sz="1200">
                <a:solidFill>
                  <a:srgbClr val="FFFFFF"/>
                </a:solidFill>
              </a:defRPr>
            </a:lvl4pPr>
            <a:lvl5pPr marL="1371783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graphics_4x3-title-maro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46676"/>
            <a:ext cx="9144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5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4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01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30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46" indent="0">
              <a:buNone/>
              <a:defRPr sz="1400"/>
            </a:lvl2pPr>
            <a:lvl3pPr marL="685891" indent="0">
              <a:buNone/>
              <a:defRPr sz="1200"/>
            </a:lvl3pPr>
            <a:lvl4pPr marL="1028837" indent="0">
              <a:buNone/>
              <a:defRPr sz="1100"/>
            </a:lvl4pPr>
            <a:lvl5pPr marL="1371783" indent="0">
              <a:buNone/>
              <a:defRPr sz="1100"/>
            </a:lvl5pPr>
            <a:lvl6pPr marL="1714729" indent="0">
              <a:buNone/>
              <a:defRPr sz="1100"/>
            </a:lvl6pPr>
            <a:lvl7pPr marL="2057674" indent="0">
              <a:buNone/>
              <a:defRPr sz="1100"/>
            </a:lvl7pPr>
            <a:lvl8pPr marL="2400620" indent="0">
              <a:buNone/>
              <a:defRPr sz="1100"/>
            </a:lvl8pPr>
            <a:lvl9pPr marL="274356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9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3962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3962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6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3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0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3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5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2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localhost/Users/ranja/Documents/5-resources/ppt/2018%20ppt-with%20R/new/working%20files/graphics_4x3-M-maroo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graphics_4x3-M-maroon.png" descr="/Users/ranja/Documents/5-resources/ppt/2018 ppt-with R/new/working files/graphics_4x3-M-maroon.png"/>
          <p:cNvPicPr>
            <a:picLocks noChangeAspect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91656"/>
            <a:ext cx="9144000" cy="4663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>
          <a:solidFill>
            <a:srgbClr val="7A001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5pPr>
      <a:lvl6pPr marL="342946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685891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028837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371783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57209" indent="-257209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557287" indent="-214341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100">
          <a:solidFill>
            <a:srgbClr val="595959"/>
          </a:solidFill>
          <a:latin typeface="+mn-lt"/>
          <a:ea typeface="ＭＳ Ｐゴシック" charset="0"/>
        </a:defRPr>
      </a:lvl2pPr>
      <a:lvl3pPr marL="857364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1800">
          <a:solidFill>
            <a:srgbClr val="595959"/>
          </a:solidFill>
          <a:latin typeface="+mn-lt"/>
          <a:ea typeface="ＭＳ Ｐゴシック" charset="0"/>
        </a:defRPr>
      </a:lvl3pPr>
      <a:lvl4pPr marL="1200310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1500">
          <a:solidFill>
            <a:srgbClr val="595959"/>
          </a:solidFill>
          <a:latin typeface="+mn-lt"/>
          <a:ea typeface="ＭＳ Ｐゴシック" charset="0"/>
        </a:defRPr>
      </a:lvl4pPr>
      <a:lvl5pPr marL="1543256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rgbClr val="595959"/>
          </a:solidFill>
          <a:latin typeface="+mn-lt"/>
          <a:ea typeface="ＭＳ Ｐゴシック" charset="0"/>
        </a:defRPr>
      </a:lvl5pPr>
      <a:lvl6pPr marL="1886201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147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093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039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Title Title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Brady M. Chisholm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May 1 2025</a:t>
            </a:r>
          </a:p>
          <a:p>
            <a:r>
              <a:rPr lang="en-US" dirty="0"/>
              <a:t>Advisor: Dr. Jean-Paul Noel and his Neuroscience Lab </a:t>
            </a:r>
          </a:p>
        </p:txBody>
      </p:sp>
    </p:spTree>
    <p:extLst>
      <p:ext uri="{BB962C8B-B14F-4D97-AF65-F5344CB8AC3E}">
        <p14:creationId xmlns:p14="http://schemas.microsoft.com/office/powerpoint/2010/main" val="176664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FFAD1-7C2B-76B1-346B-0A1093F2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EBBC-AD31-491C-5B0F-0EDF505B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Planned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2CFC-E3D9-6DE1-EAFB-4C57FE6B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1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DC483-8CC4-BA50-8500-FFF9C881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88D9-F061-7FB4-5943-1E4309B1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E6FA-0B9C-00D7-77D5-7FEAABF9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1C1ED-AD0A-F464-AC19-BB82792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C4A0-1311-E222-B4D6-D649C8A2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344F-5606-CCE8-7FE3-E3CA0C4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1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3E55-479F-9DBC-1C61-5151F269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857500"/>
            <a:ext cx="3124200" cy="1143000"/>
          </a:xfrm>
        </p:spPr>
        <p:txBody>
          <a:bodyPr/>
          <a:lstStyle/>
          <a:p>
            <a:pPr algn="ctr"/>
            <a:r>
              <a:rPr lang="en-US" dirty="0"/>
              <a:t>Thank You!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4" name="Picture 3" descr="A cartoon of a beaver running&#10;&#10;AI-generated content may be incorrect.">
            <a:extLst>
              <a:ext uri="{FF2B5EF4-FFF2-40B4-BE49-F238E27FC236}">
                <a16:creationId xmlns:a16="http://schemas.microsoft.com/office/drawing/2014/main" id="{D715F91E-D958-CE7D-16BC-E4B10BA8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85" y="3733800"/>
            <a:ext cx="3798863" cy="26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s_4x3-end-mar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"/>
            <a:ext cx="9139938" cy="68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brain must be to guide our actions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/>
              <a:t>How do goals or reward opportunities from the environment get turned into decisions? </a:t>
            </a:r>
          </a:p>
          <a:p>
            <a:pPr lvl="1"/>
            <a:r>
              <a:rPr lang="en-US" b="1" i="1" dirty="0"/>
              <a:t>Unclear how guidance emerges from neural systems</a:t>
            </a:r>
            <a:br>
              <a:rPr lang="en-US" b="1" i="1" dirty="0"/>
            </a:br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2129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76D03-A229-3C2B-8595-94EC6830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F874-D376-6ADF-DFFB-F1CF7D9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E975-89F6-1A61-C24C-DD376C5F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original seven `Tetrominoes` from Tetris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Tetris offers a unique framework for research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Tableaus – Tetris games frozen in time</a:t>
            </a:r>
          </a:p>
          <a:p>
            <a:pPr marL="685891" lvl="2" indent="0">
              <a:buNone/>
            </a:pPr>
            <a:r>
              <a:rPr lang="en-US" dirty="0">
                <a:sym typeface="Wingdings" panose="05000000000000000000" pitchFamily="2" charset="2"/>
              </a:rPr>
              <a:t>Akin to chess puzzles </a:t>
            </a:r>
          </a:p>
        </p:txBody>
      </p:sp>
      <p:pic>
        <p:nvPicPr>
          <p:cNvPr id="4" name="Picture 2" descr="A screenshot of a video game">
            <a:extLst>
              <a:ext uri="{FF2B5EF4-FFF2-40B4-BE49-F238E27FC236}">
                <a16:creationId xmlns:a16="http://schemas.microsoft.com/office/drawing/2014/main" id="{B28B8A14-6F53-AD9A-2411-3F057B921A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40386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9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6303-9F6E-9785-889C-B469DC6C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Example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0E8A-5BA4-5DD7-E4A1-687DFA52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3058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key in the 4-AFC Section of the experiment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1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0F79D-53AC-502B-5292-9B2853B5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9C89-2BC3-2E4F-F7B0-C417BBA3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851F-7F66-65C8-3056-795621A8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MATLAB 2024b with </a:t>
            </a:r>
            <a:r>
              <a:rPr lang="en-US" dirty="0" err="1"/>
              <a:t>PsychToolbox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8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39C6-1BF1-25F6-F791-AF5E64A3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411-F184-FA3A-375A-E455CC55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Piece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4316-A058-1858-FF1C-5FEB82F5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53C6D-0BF6-EAE6-181B-B0D21013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85E1-6E68-50A6-899A-4D3DEE1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Pieces in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BA93-A762-2FD6-373F-B5F00217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6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C705-935E-B580-C540-F7C0FAF86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DC88-45FB-E2E9-4AEA-648B4195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4-AFC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913F-5AEF-4DF7-79A5-4CB91AF2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5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1BE0-3143-E9AD-A795-43BA3D56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Playing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1E6A-4D27-1F33-651B-06B8A632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75879"/>
      </p:ext>
    </p:extLst>
  </p:cSld>
  <p:clrMapOvr>
    <a:masterClrMapping/>
  </p:clrMapOvr>
</p:sld>
</file>

<file path=ppt/theme/theme1.xml><?xml version="1.0" encoding="utf-8"?>
<a:theme xmlns:a="http://schemas.openxmlformats.org/drawingml/2006/main" name="SVP-regents-PowerPoint-HD-3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MN-4x3-1-student" id="{577CBC68-9D34-7643-A0BC-EC86C51EF39F}" vid="{DB26B3E6-C285-6B46-9434-D703BED058C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SVP-regents-PowerPoint-HD-3</Template>
  <TotalTime>434</TotalTime>
  <Words>145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SVP-regents-PowerPoint-HD-3</vt:lpstr>
      <vt:lpstr>Title Title Title Title </vt:lpstr>
      <vt:lpstr>Background </vt:lpstr>
      <vt:lpstr>Aims</vt:lpstr>
      <vt:lpstr>Tableau Example Set</vt:lpstr>
      <vt:lpstr>Method and Design</vt:lpstr>
      <vt:lpstr>Section 1: Piece Presentation</vt:lpstr>
      <vt:lpstr>Section 2: Pieces in Context</vt:lpstr>
      <vt:lpstr>Section 3: 4-AFC </vt:lpstr>
      <vt:lpstr>Section 5: Playing Tetris</vt:lpstr>
      <vt:lpstr>Data and Planned Analyses </vt:lpstr>
      <vt:lpstr>Preliminary Data </vt:lpstr>
      <vt:lpstr>Implications and Next Steps </vt:lpstr>
      <vt:lpstr>Thank You!  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Brady M Chisholm</dc:creator>
  <cp:lastModifiedBy>Brady M Chisholm</cp:lastModifiedBy>
  <cp:revision>3</cp:revision>
  <dcterms:created xsi:type="dcterms:W3CDTF">2025-04-24T16:17:40Z</dcterms:created>
  <dcterms:modified xsi:type="dcterms:W3CDTF">2025-04-29T01:58:36Z</dcterms:modified>
</cp:coreProperties>
</file>