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8bb582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8bb582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8bb582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8bb582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8bb582e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8bb582e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b8bb582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b8bb582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b8bb582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b8bb582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8bb582e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8bb582e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8bb582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8bb582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Twister Tuning: Optimizing Insurance Claim Handling To Minimize Costs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 Kreuze, Kevin Chang, Gabriel Maravilla, Brian Choi, Nicholas </a:t>
            </a:r>
            <a:r>
              <a:rPr lang="en"/>
              <a:t>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insurance claim handling efficiency through quantum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superposition to minimize large cost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Classical computers would need to exhaustively check all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the increase of climate change, we need faster processing to enhance insurance claim resolution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information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tornadoes of severity i in week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number of tornadoes of severity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Claims of severity i resolvable by skill j in a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Weeks where 90% of the claims must be serviced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90% of the severity i claims are serviced in the weeks where 90% must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claims must be serviced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Positive integers of count of workers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register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40 bits, 5 skill levels, 8 bits of precision for count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number of workers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13" y="2183388"/>
            <a:ext cx="35337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number of workers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3875"/>
            <a:ext cx="8839200" cy="107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number of workers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563" y="1946075"/>
            <a:ext cx="50768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Constraints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functions to increase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example, a function that compares worker skill to serviced claim virtual vs. remote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functions can be used in prior cost evaluations or later 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