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5452-175D-21BE-F88D-0F51B31F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B27E3-CD8D-4481-ADBB-41752C1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8EED-6BB6-91C4-73C3-D32FD3F9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E12C5-A534-8D6A-1EE5-9995699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FC42-F4BF-7B64-6D4E-2CCD41A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3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8A4C8-CB5C-072C-1A5A-2E92925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01B3F3-E158-5838-96A2-328E762D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25EB-3467-BC44-4803-B9C3E177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3D6FC-957C-D9BD-EF43-0CB2EF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E85F-ED85-4EF9-75B3-0C13384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D7786-A122-DA3C-CF06-1ECEB046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DF84F-E9AA-32D2-0727-ED31AE34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C1B0D-767F-7B2C-DB86-B601921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D165-89E8-D277-3AC3-0071ED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7564-0EA8-0BD6-B65A-305C83B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81C59-6160-2911-BDFE-B233DF6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09BB3-3733-9DD0-CD15-68D8C4D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80718-4258-5619-9F6A-094B07E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A55D6-9168-CB40-4579-C323EA8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84997-BA11-806D-A854-F706CD3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7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C2B3-37C2-B438-4E1C-C9610B7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81075-F5EF-5280-9496-56849DC8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59E28-D95B-D9B1-9EF9-A99B111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74DF-8575-3535-0831-3E0680A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E0216-8F0B-2BA6-54A9-2DDADE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DA8E4-815C-1E45-1CBC-3E7BFA3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12FA-0FCF-17C3-AD09-AB74BC72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E917-AD1B-27F8-8A1C-4DE97655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864BB-4855-3756-A1AF-4B67C4D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680C6-9E9F-3820-95E3-7546D64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B3503-D727-A5B4-F2AA-36351EA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82D-3F07-BC7B-864C-85C5C7A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AA93C-4B1A-0C89-19F9-73742E91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63A647-8088-5407-51A5-2AC0630B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05AE4-5A85-7238-C5F1-05C7C28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4E2A-DAC2-5A0C-4927-670671A3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29FCB-F935-766C-4CBE-D3200670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BDF73E-8533-03AE-E949-F94F1D8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A99A9-B2BE-59AC-5E64-898052C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5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048E-3FA5-2C18-7486-2089977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491E7-FAD3-A003-11AA-551B7D6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646298-F5A5-4E08-395B-C9A1270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69A7F-0F8A-FD16-DD69-C49ACF3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4ACCD-6413-8F6B-0421-B2CF3CD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EFFAA-3299-F8AA-3CC6-8202DA7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FF739-DEC8-F333-F4E3-464FB2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81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EC4E4-D15E-EAAE-7231-922AFA0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CE81-1B11-03AD-C268-DBE88B8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F861-047C-6F48-5B03-F9CF14E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19618-BBE2-E7CC-904B-CB12100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851BF-4DF2-35B3-BD50-5AE60C4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F3C1C-30C4-CF67-AE7E-631DF22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5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B12F-721A-75DC-6A07-B4DC7E03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A164C-41F7-7CF2-76C3-6051FA22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5ACE-2939-0519-6395-75A2443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EFEE9-CE30-6370-3289-47A2EDD7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B002E-4CC5-0A7C-CF72-EE19032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C87BD-CAE9-7710-1A1F-7C8E279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01CB1-5735-1031-5A85-A3C8C1E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B9ADB-5AEF-4C11-971D-B79B2294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FA7D1-02F7-5BC8-F5B2-52A2600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2CE2-C47C-4DDC-A391-1FD24B8ADB44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8FD02-7250-586B-F264-C720139F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D966-9CD5-534C-DB98-4479BF53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24416541/firebase-persistence-clear-firebase-cach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B2CD5-DF15-7349-9F6F-59A06364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C727A4-99EC-22AE-2C55-6F5A51BD5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34ECF4-85AC-21B0-4799-F83CE70D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0" y="0"/>
            <a:ext cx="1087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CBC2-D893-7DF0-3D7D-2DE0D9C8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1459B-FEE6-33F6-8CAD-DCD91AC7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: Créer une app dans </a:t>
            </a:r>
            <a:r>
              <a:rPr lang="fr-FR" dirty="0" err="1"/>
              <a:t>Firebase</a:t>
            </a:r>
            <a:r>
              <a:rPr lang="fr-FR" dirty="0"/>
              <a:t>, ajouter google-</a:t>
            </a:r>
            <a:r>
              <a:rPr lang="fr-FR" dirty="0" err="1"/>
              <a:t>services.json</a:t>
            </a:r>
            <a:r>
              <a:rPr lang="fr-FR" dirty="0"/>
              <a:t>, ajouter les dépendances</a:t>
            </a:r>
          </a:p>
          <a:p>
            <a:pPr lvl="1"/>
            <a:r>
              <a:rPr lang="fr-FR" dirty="0"/>
              <a:t>Requiert google-services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984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3F7D9-F5AD-F29D-CF37-0B395AE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B27FB6-FED5-6F93-C302-AC1BAD7F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47" y="1736177"/>
            <a:ext cx="10515600" cy="2015633"/>
          </a:xfrm>
        </p:spPr>
      </p:pic>
    </p:spTree>
    <p:extLst>
      <p:ext uri="{BB962C8B-B14F-4D97-AF65-F5344CB8AC3E}">
        <p14:creationId xmlns:p14="http://schemas.microsoft.com/office/powerpoint/2010/main" val="377018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C387-F60E-38F1-9F59-57C1D1D1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736E4-E2BD-406A-1ECA-B3FAE3F3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Possibilité de faire des tris / limiter le nombre de données</a:t>
            </a:r>
          </a:p>
          <a:p>
            <a:pPr lvl="1"/>
            <a:r>
              <a:rPr lang="fr-CH" dirty="0"/>
              <a:t>Limité : pas moyen de </a:t>
            </a:r>
            <a:r>
              <a:rPr lang="fr-CH" dirty="0" err="1"/>
              <a:t>filter</a:t>
            </a:r>
            <a:r>
              <a:rPr lang="fr-CH" dirty="0"/>
              <a:t> ls</a:t>
            </a:r>
          </a:p>
        </p:txBody>
      </p:sp>
    </p:spTree>
    <p:extLst>
      <p:ext uri="{BB962C8B-B14F-4D97-AF65-F5344CB8AC3E}">
        <p14:creationId xmlns:p14="http://schemas.microsoft.com/office/powerpoint/2010/main" val="5613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DBF03-AEDD-A402-F410-8B48D346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 de cache local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415CD-3AC6-703F-700E-1C21DBAF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https://stackoverflow.com/questions/24416541/firebase-persistence-clear-firebase-cache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49FC3E-8A5E-982C-F418-E3392949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93" y="2752248"/>
            <a:ext cx="525853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D8D15-7D4E-2098-FC11-5B3E906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05926-72F4-EE20-B875-F41A9CF9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de versioning des </a:t>
            </a:r>
            <a:r>
              <a:rPr lang="fr-CH" dirty="0" err="1"/>
              <a:t>schema</a:t>
            </a:r>
            <a:r>
              <a:rPr lang="fr-CH" dirty="0"/>
              <a:t> : comment gérer sur le long terme ?</a:t>
            </a:r>
          </a:p>
        </p:txBody>
      </p:sp>
    </p:spTree>
    <p:extLst>
      <p:ext uri="{BB962C8B-B14F-4D97-AF65-F5344CB8AC3E}">
        <p14:creationId xmlns:p14="http://schemas.microsoft.com/office/powerpoint/2010/main" val="3715087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Problème de cache local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Ferati</dc:creator>
  <cp:lastModifiedBy>Kevin Ferati</cp:lastModifiedBy>
  <cp:revision>6</cp:revision>
  <dcterms:created xsi:type="dcterms:W3CDTF">2024-05-23T10:22:12Z</dcterms:created>
  <dcterms:modified xsi:type="dcterms:W3CDTF">2024-05-30T16:49:34Z</dcterms:modified>
</cp:coreProperties>
</file>