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A5452-175D-21BE-F88D-0F51B31FF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7B27E3-CD8D-4481-ADBB-41752C187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A38EED-6BB6-91C4-73C3-D32FD3F9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23.05.2024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5E12C5-A534-8D6A-1EE5-99956997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C1FC42-F4BF-7B64-6D4E-2CCD41A0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833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B8A4C8-CB5C-072C-1A5A-2E929252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01B3F3-E158-5838-96A2-328E762DC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A125EB-3467-BC44-4803-B9C3E177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23.05.2024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53D6FC-957C-D9BD-EF43-0CB2EF4E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1DE85F-ED85-4EF9-75B3-0C133849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155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26D7786-A122-DA3C-CF06-1ECEB046D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6DF84F-E9AA-32D2-0727-ED31AE341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EC1B0D-767F-7B2C-DB86-B6019213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23.05.2024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E7D165-89E8-D277-3AC3-0071ED1D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477564-0EA8-0BD6-B65A-305C83B2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381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A81C59-6160-2911-BDFE-B233DF6D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409BB3-3733-9DD0-CD15-68D8C4D9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D80718-4258-5619-9F6A-094B07E4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23.05.2024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9A55D6-9168-CB40-4579-C323EA866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E84997-BA11-806D-A854-F706CD31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972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7C2B3-37C2-B438-4E1C-C9610B7E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F81075-F5EF-5280-9496-56849DC85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E59E28-D95B-D9B1-9EF9-A99B111E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23.05.2024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2474DF-8575-3535-0831-3E0680AC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0E0216-8F0B-2BA6-54A9-2DDADE3A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6261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DA8E4-815C-1E45-1CBC-3E7BFA3A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A012FA-0FCF-17C3-AD09-AB74BC726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DEE917-AD1B-27F8-8A1C-4DE976554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7864BB-4855-3756-A1AF-4B67C4D1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23.05.2024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0680C6-9E9F-3820-95E3-7546D643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4B3503-D727-A5B4-F2AA-36351EA6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604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7782D-3F07-BC7B-864C-85C5C7A2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CAA93C-4B1A-0C89-19F9-73742E914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63A647-8088-5407-51A5-2AC0630B2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505AE4-5A85-7238-C5F1-05C7C2824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D24E2A-DAC2-5A0C-4927-670671A35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F029FCB-F935-766C-4CBE-D3200670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23.05.2024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DBDF73E-8533-03AE-E949-F94F1D82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FA99A9-B2BE-59AC-5E64-898052CF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55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4048E-3FA5-2C18-7486-2089977B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A491E7-FAD3-A003-11AA-551B7D6F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23.05.2024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646298-F5A5-4E08-395B-C9A12709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E69A7F-0F8A-FD16-DD69-C49ACF3B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732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64ACCD-6413-8F6B-0421-B2CF3CD4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23.05.2024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4EFFAA-3299-F8AA-3CC6-8202DA72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CFF739-DEC8-F333-F4E3-464FB265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8816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DEC4E4-D15E-EAAE-7231-922AFA08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1CCE81-1B11-03AD-C268-DBE88B8A8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6AF861-047C-6F48-5B03-F9CF14EE2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719618-BBE2-E7CC-904B-CB121000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23.05.2024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4851BF-4DF2-35B3-BD50-5AE60C49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9F3C1C-30C4-CF67-AE7E-631DF225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55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2B12F-721A-75DC-6A07-B4DC7E03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4A164C-41F7-7CF2-76C3-6051FA227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45ACE-2939-0519-6395-75A24435C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9EFEE9-CE30-6370-3289-47A2EDD7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23.05.2024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BB002E-4CC5-0A7C-CF72-EE19032E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C87BD-CAE9-7710-1A1F-7C8E2790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641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101CB1-5735-1031-5A85-A3C8C1ED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7B9ADB-5AEF-4C11-971D-B79B22948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AFA7D1-02F7-5BC8-F5B2-52A26005A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C2CE2-C47C-4DDC-A391-1FD24B8ADB44}" type="datetimeFigureOut">
              <a:rPr lang="fr-CH" smtClean="0"/>
              <a:t>23.05.2024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88FD02-7250-586B-F264-C720139FA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FAD966-9CD5-534C-DB98-4479BF53D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05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B2CD5-DF15-7349-9F6F-59A063641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C727A4-99EC-22AE-2C55-6F5A51BD5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34ECF4-85AC-21B0-4799-F83CE70DB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80" y="0"/>
            <a:ext cx="108724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ACBC2-D893-7DF0-3D7D-2DE0D9C8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1459B-FEE6-33F6-8CAD-DCD91AC7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Configurer : Créer une app dans </a:t>
            </a:r>
            <a:r>
              <a:rPr lang="fr-FR" dirty="0" err="1"/>
              <a:t>Firebase</a:t>
            </a:r>
            <a:r>
              <a:rPr lang="fr-FR" dirty="0"/>
              <a:t>, ajouter google-</a:t>
            </a:r>
            <a:r>
              <a:rPr lang="fr-FR" dirty="0" err="1"/>
              <a:t>services.json</a:t>
            </a:r>
            <a:r>
              <a:rPr lang="fr-FR" dirty="0"/>
              <a:t>, ajouter les dépendances</a:t>
            </a:r>
          </a:p>
          <a:p>
            <a:pPr lvl="1"/>
            <a:r>
              <a:rPr lang="fr-FR" dirty="0"/>
              <a:t>Requiert google-services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7984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3F7D9-F5AD-F29D-CF37-0B395AE1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AB27FB6-FED5-6F93-C302-AC1BAD7F4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447" y="1736177"/>
            <a:ext cx="10515600" cy="2015633"/>
          </a:xfrm>
        </p:spPr>
      </p:pic>
    </p:spTree>
    <p:extLst>
      <p:ext uri="{BB962C8B-B14F-4D97-AF65-F5344CB8AC3E}">
        <p14:creationId xmlns:p14="http://schemas.microsoft.com/office/powerpoint/2010/main" val="377018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63C387-F60E-38F1-9F59-57C1D1D1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7736E4-E2BD-406A-1ECA-B3FAE3F3A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Possibilité de faire des tris / limiter le nombre de données</a:t>
            </a:r>
          </a:p>
          <a:p>
            <a:pPr lvl="1"/>
            <a:r>
              <a:rPr lang="fr-CH" dirty="0"/>
              <a:t>Limité : pas moyen de </a:t>
            </a:r>
            <a:r>
              <a:rPr lang="fr-CH" dirty="0" err="1"/>
              <a:t>filter</a:t>
            </a:r>
            <a:r>
              <a:rPr lang="fr-CH"/>
              <a:t> ls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613605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36</Words>
  <Application>Microsoft Office PowerPoint</Application>
  <PresentationFormat>Grand écran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Ferati</dc:creator>
  <cp:lastModifiedBy>Kevin Ferati</cp:lastModifiedBy>
  <cp:revision>4</cp:revision>
  <dcterms:created xsi:type="dcterms:W3CDTF">2024-05-23T10:22:12Z</dcterms:created>
  <dcterms:modified xsi:type="dcterms:W3CDTF">2024-05-23T15:19:12Z</dcterms:modified>
</cp:coreProperties>
</file>