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BA5452-175D-21BE-F88D-0F51B31FF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17B27E3-CD8D-4481-ADBB-41752C187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A38EED-6BB6-91C4-73C3-D32FD3F9E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2CE2-C47C-4DDC-A391-1FD24B8ADB44}" type="datetimeFigureOut">
              <a:rPr lang="fr-CH" smtClean="0"/>
              <a:t>06.06.2024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5E12C5-A534-8D6A-1EE5-999569970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C1FC42-F4BF-7B64-6D4E-2CCD41A05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5396-C767-4605-B450-5BCF442F879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88335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B8A4C8-CB5C-072C-1A5A-2E929252E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01B3F3-E158-5838-96A2-328E762DC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A125EB-3467-BC44-4803-B9C3E177D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2CE2-C47C-4DDC-A391-1FD24B8ADB44}" type="datetimeFigureOut">
              <a:rPr lang="fr-CH" smtClean="0"/>
              <a:t>06.06.2024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53D6FC-957C-D9BD-EF43-0CB2EF4E8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1DE85F-ED85-4EF9-75B3-0C1338495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5396-C767-4605-B450-5BCF442F879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3155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26D7786-A122-DA3C-CF06-1ECEB046D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86DF84F-E9AA-32D2-0727-ED31AE341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EC1B0D-767F-7B2C-DB86-B60192135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2CE2-C47C-4DDC-A391-1FD24B8ADB44}" type="datetimeFigureOut">
              <a:rPr lang="fr-CH" smtClean="0"/>
              <a:t>06.06.2024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E7D165-89E8-D277-3AC3-0071ED1D8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477564-0EA8-0BD6-B65A-305C83B25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5396-C767-4605-B450-5BCF442F879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8381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A81C59-6160-2911-BDFE-B233DF6D7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409BB3-3733-9DD0-CD15-68D8C4D9E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D80718-4258-5619-9F6A-094B07E45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2CE2-C47C-4DDC-A391-1FD24B8ADB44}" type="datetimeFigureOut">
              <a:rPr lang="fr-CH" smtClean="0"/>
              <a:t>06.06.2024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9A55D6-9168-CB40-4579-C323EA866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E84997-BA11-806D-A854-F706CD313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5396-C767-4605-B450-5BCF442F879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19723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17C2B3-37C2-B438-4E1C-C9610B7E5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F81075-F5EF-5280-9496-56849DC85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E59E28-D95B-D9B1-9EF9-A99B111E7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2CE2-C47C-4DDC-A391-1FD24B8ADB44}" type="datetimeFigureOut">
              <a:rPr lang="fr-CH" smtClean="0"/>
              <a:t>06.06.2024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2474DF-8575-3535-0831-3E0680AC2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0E0216-8F0B-2BA6-54A9-2DDADE3AE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5396-C767-4605-B450-5BCF442F879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6261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1DA8E4-815C-1E45-1CBC-3E7BFA3AC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A012FA-0FCF-17C3-AD09-AB74BC726A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8DEE917-AD1B-27F8-8A1C-4DE976554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7864BB-4855-3756-A1AF-4B67C4D1E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2CE2-C47C-4DDC-A391-1FD24B8ADB44}" type="datetimeFigureOut">
              <a:rPr lang="fr-CH" smtClean="0"/>
              <a:t>06.06.2024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0680C6-9E9F-3820-95E3-7546D643E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14B3503-D727-A5B4-F2AA-36351EA6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5396-C767-4605-B450-5BCF442F879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4604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27782D-3F07-BC7B-864C-85C5C7A29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CAA93C-4B1A-0C89-19F9-73742E914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E63A647-8088-5407-51A5-2AC0630B2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505AE4-5A85-7238-C5F1-05C7C28246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0D24E2A-DAC2-5A0C-4927-670671A351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F029FCB-F935-766C-4CBE-D3200670E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2CE2-C47C-4DDC-A391-1FD24B8ADB44}" type="datetimeFigureOut">
              <a:rPr lang="fr-CH" smtClean="0"/>
              <a:t>06.06.2024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DBDF73E-8533-03AE-E949-F94F1D82E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7FA99A9-B2BE-59AC-5E64-898052CF7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5396-C767-4605-B450-5BCF442F879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65582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64048E-3FA5-2C18-7486-2089977B5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CA491E7-FAD3-A003-11AA-551B7D6F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2CE2-C47C-4DDC-A391-1FD24B8ADB44}" type="datetimeFigureOut">
              <a:rPr lang="fr-CH" smtClean="0"/>
              <a:t>06.06.2024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F646298-F5A5-4E08-395B-C9A127093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FE69A7F-0F8A-FD16-DD69-C49ACF3B4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5396-C767-4605-B450-5BCF442F879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97326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664ACCD-6413-8F6B-0421-B2CF3CD46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2CE2-C47C-4DDC-A391-1FD24B8ADB44}" type="datetimeFigureOut">
              <a:rPr lang="fr-CH" smtClean="0"/>
              <a:t>06.06.2024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54EFFAA-3299-F8AA-3CC6-8202DA72F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CFF739-DEC8-F333-F4E3-464FB265B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5396-C767-4605-B450-5BCF442F879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88163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DEC4E4-D15E-EAAE-7231-922AFA081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1CCE81-1B11-03AD-C268-DBE88B8A8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D6AF861-047C-6F48-5B03-F9CF14EE2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0719618-BBE2-E7CC-904B-CB1210004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2CE2-C47C-4DDC-A391-1FD24B8ADB44}" type="datetimeFigureOut">
              <a:rPr lang="fr-CH" smtClean="0"/>
              <a:t>06.06.2024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F4851BF-4DF2-35B3-BD50-5AE60C49C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9F3C1C-30C4-CF67-AE7E-631DF2254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5396-C767-4605-B450-5BCF442F879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4556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52B12F-721A-75DC-6A07-B4DC7E031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94A164C-41F7-7CF2-76C3-6051FA227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F45ACE-2939-0519-6395-75A24435C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99EFEE9-CE30-6370-3289-47A2EDD78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2CE2-C47C-4DDC-A391-1FD24B8ADB44}" type="datetimeFigureOut">
              <a:rPr lang="fr-CH" smtClean="0"/>
              <a:t>06.06.2024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BB002E-4CC5-0A7C-CF72-EE19032E3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C87BD-CAE9-7710-1A1F-7C8E2790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5396-C767-4605-B450-5BCF442F879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96413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B101CB1-5735-1031-5A85-A3C8C1ED2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7B9ADB-5AEF-4C11-971D-B79B22948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AFA7D1-02F7-5BC8-F5B2-52A26005AE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FC2CE2-C47C-4DDC-A391-1FD24B8ADB44}" type="datetimeFigureOut">
              <a:rPr lang="fr-CH" smtClean="0"/>
              <a:t>06.06.2024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88FD02-7250-586B-F264-C720139FA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FAD966-9CD5-534C-DB98-4479BF53D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E95396-C767-4605-B450-5BCF442F879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7050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tackoverflow.com/questions/24416541/firebase-persistence-clear-firebase-cach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F3F7D9-F5AD-F29D-CF37-0B395AE16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D8065A-797C-8029-4670-F212941C9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Pour Cloud Messaging ?</a:t>
            </a:r>
          </a:p>
          <a:p>
            <a:pPr lvl="1"/>
            <a:r>
              <a:rPr lang="fr-CH" dirty="0"/>
              <a:t>Service dans l’</a:t>
            </a:r>
            <a:r>
              <a:rPr lang="fr-CH" dirty="0" err="1"/>
              <a:t>appliction</a:t>
            </a:r>
            <a:endParaRPr lang="fr-CH" dirty="0"/>
          </a:p>
          <a:p>
            <a:pPr lvl="1"/>
            <a:r>
              <a:rPr lang="fr-CH" dirty="0" err="1"/>
              <a:t>Functions</a:t>
            </a:r>
            <a:endParaRPr lang="fr-CH" dirty="0"/>
          </a:p>
          <a:p>
            <a:pPr lvl="1"/>
            <a:r>
              <a:rPr lang="fr-CH" dirty="0"/>
              <a:t>Storage</a:t>
            </a:r>
          </a:p>
          <a:p>
            <a:pPr lvl="1"/>
            <a:r>
              <a:rPr lang="fr-CH" dirty="0"/>
              <a:t>Cloud Messaging</a:t>
            </a:r>
          </a:p>
          <a:p>
            <a:pPr lvl="1"/>
            <a:endParaRPr lang="fr-CH" dirty="0"/>
          </a:p>
          <a:p>
            <a:pPr lvl="1"/>
            <a:endParaRPr lang="fr-CH" dirty="0"/>
          </a:p>
          <a:p>
            <a:r>
              <a:rPr lang="fr-CH"/>
              <a:t>https://stackoverflow.com/questions/72480099/firebase-messaging-v1-401-project-not-permitted-error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770183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63C387-F60E-38F1-9F59-57C1D1D17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7736E4-E2BD-406A-1ECA-B3FAE3F3A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Très simple</a:t>
            </a:r>
          </a:p>
          <a:p>
            <a:r>
              <a:rPr lang="fr-CH" dirty="0"/>
              <a:t>Possibilité de faire des tris / limiter le nombre de données</a:t>
            </a:r>
          </a:p>
          <a:p>
            <a:pPr lvl="1"/>
            <a:r>
              <a:rPr lang="fr-CH" dirty="0"/>
              <a:t>Limité : pas de projection (</a:t>
            </a:r>
            <a:r>
              <a:rPr lang="fr-CH" i="1" dirty="0"/>
              <a:t>select</a:t>
            </a:r>
            <a:r>
              <a:rPr lang="fr-CH" dirty="0"/>
              <a:t>)</a:t>
            </a:r>
          </a:p>
          <a:p>
            <a:r>
              <a:rPr lang="fr-CH" dirty="0"/>
              <a:t>Synchronisation automatique</a:t>
            </a:r>
          </a:p>
          <a:p>
            <a:pPr lvl="1"/>
            <a:r>
              <a:rPr lang="fr-CH" i="1" dirty="0"/>
              <a:t>push()</a:t>
            </a:r>
            <a:r>
              <a:rPr lang="fr-CH" dirty="0"/>
              <a:t> : estimation du temps du serveur et création d’un ID </a:t>
            </a:r>
            <a:r>
              <a:rPr lang="fr-CH" dirty="0" err="1"/>
              <a:t>triable</a:t>
            </a:r>
            <a:endParaRPr lang="fr-CH" i="1" dirty="0"/>
          </a:p>
          <a:p>
            <a:r>
              <a:rPr lang="fr-CH" dirty="0"/>
              <a:t>Indexage</a:t>
            </a:r>
          </a:p>
          <a:p>
            <a:r>
              <a:rPr lang="fr-CH" dirty="0"/>
              <a:t>Intégration avec d’autres services </a:t>
            </a:r>
            <a:r>
              <a:rPr lang="fr-CH" dirty="0" err="1"/>
              <a:t>Firebase</a:t>
            </a:r>
            <a:endParaRPr lang="fr-CH" dirty="0"/>
          </a:p>
          <a:p>
            <a:pPr lvl="1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561360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9DBF03-AEDD-A402-F410-8B48D346C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Problème de cache local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7415CD-3AC6-703F-700E-1C21DBAF6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>
                <a:hlinkClick r:id="rId2"/>
              </a:rPr>
              <a:t>https://stackoverflow.com/questions/24416541/firebase-persistence-clear-firebase-cache</a:t>
            </a:r>
            <a:endParaRPr lang="fr-CH" dirty="0"/>
          </a:p>
          <a:p>
            <a:endParaRPr lang="fr-CH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249FC3E-8A5E-982C-F418-E33929493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293" y="2752248"/>
            <a:ext cx="5258534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493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CD8D15-7D4E-2098-FC11-5B3E90606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105926-72F4-EE20-B875-F41A9CF9C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Pas de versioning des </a:t>
            </a:r>
            <a:r>
              <a:rPr lang="fr-CH" dirty="0" err="1"/>
              <a:t>schema</a:t>
            </a:r>
            <a:r>
              <a:rPr lang="fr-CH" dirty="0"/>
              <a:t> : comment gérer sur le long terme ?</a:t>
            </a:r>
          </a:p>
          <a:p>
            <a:pPr lvl="1"/>
            <a:r>
              <a:rPr lang="fr-CH" dirty="0"/>
              <a:t>Pas de possibilité simple pour effacer le cache local </a:t>
            </a:r>
          </a:p>
          <a:p>
            <a:pPr lvl="1"/>
            <a:r>
              <a:rPr lang="fr-CH" dirty="0"/>
              <a:t>Conflit de schémas …</a:t>
            </a:r>
          </a:p>
          <a:p>
            <a:r>
              <a:rPr lang="fr-CH" dirty="0"/>
              <a:t>En cas de suppression, tout l’objet est renvoyé</a:t>
            </a:r>
          </a:p>
          <a:p>
            <a:pPr lvl="1"/>
            <a:r>
              <a:rPr lang="fr-CH" dirty="0"/>
              <a:t>Vie privée ?	</a:t>
            </a:r>
          </a:p>
          <a:p>
            <a:r>
              <a:rPr lang="fr-CH" dirty="0"/>
              <a:t>Logique dans du JSON</a:t>
            </a:r>
          </a:p>
          <a:p>
            <a:pPr lvl="1"/>
            <a:r>
              <a:rPr lang="fr-CH" dirty="0"/>
              <a:t>Pas agréable à lire / écrire</a:t>
            </a:r>
          </a:p>
          <a:p>
            <a:pPr lvl="1"/>
            <a:r>
              <a:rPr lang="fr-CH" dirty="0"/>
              <a:t>Pas possible de factoriser les règles</a:t>
            </a:r>
          </a:p>
          <a:p>
            <a:pPr lvl="1"/>
            <a:r>
              <a:rPr lang="fr-CH" dirty="0"/>
              <a:t>«Ecriture / Lecture» seulement ; pas de suppression</a:t>
            </a:r>
          </a:p>
        </p:txBody>
      </p:sp>
    </p:spTree>
    <p:extLst>
      <p:ext uri="{BB962C8B-B14F-4D97-AF65-F5344CB8AC3E}">
        <p14:creationId xmlns:p14="http://schemas.microsoft.com/office/powerpoint/2010/main" val="37150874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144</Words>
  <Application>Microsoft Office PowerPoint</Application>
  <PresentationFormat>Grand écran</PresentationFormat>
  <Paragraphs>26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Problème de cache local 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Kevin Ferati</dc:creator>
  <cp:lastModifiedBy>Kevin Ferati</cp:lastModifiedBy>
  <cp:revision>16</cp:revision>
  <dcterms:created xsi:type="dcterms:W3CDTF">2024-05-23T10:22:12Z</dcterms:created>
  <dcterms:modified xsi:type="dcterms:W3CDTF">2024-06-06T21:58:09Z</dcterms:modified>
</cp:coreProperties>
</file>