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B3E477DE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9" r:id="rId4"/>
    <p:sldId id="257" r:id="rId5"/>
    <p:sldId id="258" r:id="rId6"/>
    <p:sldId id="268" r:id="rId7"/>
    <p:sldId id="262" r:id="rId8"/>
    <p:sldId id="273" r:id="rId9"/>
    <p:sldId id="274" r:id="rId10"/>
    <p:sldId id="267" r:id="rId11"/>
    <p:sldId id="264" r:id="rId12"/>
    <p:sldId id="266" r:id="rId13"/>
    <p:sldId id="269" r:id="rId14"/>
    <p:sldId id="270" r:id="rId15"/>
    <p:sldId id="271" r:id="rId16"/>
    <p:sldId id="261" r:id="rId17"/>
    <p:sldId id="265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30D7677-2292-8117-6F50-F1CFE880589D}" name="Bryan Choo" initials="BC" userId="c3b39bada370835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modernComment_102_B3E477D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B6D7D83-7CF3-4E12-BA6B-F094CF0212B4}" authorId="{430D7677-2292-8117-6F50-F1CFE880589D}" created="2023-06-05T05:29:06.57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18094558" sldId="258"/>
      <ac:spMk id="3" creationId="{FB18305E-586C-D991-2B75-8F39F34927B3}"/>
      <ac:txMk cp="32" len="40">
        <ac:context len="108" hash="2674734557"/>
      </ac:txMk>
    </ac:txMkLst>
    <p188:pos x="5771147" y="805280"/>
    <p188:txBody>
      <a:bodyPr/>
      <a:lstStyle/>
      <a:p>
        <a:r>
          <a:rPr lang="en-US"/>
          <a:t>https://www.websitebuilderexpert.com/building-websites/website-load-time-statistics/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5B63-E97C-A2D6-2A9D-162D16351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ABCB8-BBF0-D71F-F240-CCD4D33FF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93BE4-A2E0-B51C-F91A-133394A9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66CA-8D72-47E1-99ED-A1F15363DC56}" type="datetimeFigureOut">
              <a:rPr lang="en-US" smtClean="0"/>
              <a:t>05/06/23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16DC9-955C-2F12-98C6-0B7B4CA6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2C04D-3471-7211-7AE1-F3BA1791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F167-3574-4D93-90D9-7D35F4EC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E332-9645-588C-78BD-D7D304A5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A8198-A666-CACE-6C88-637E7A4B7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08F28-312B-5EBD-4C73-45FE85DB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66CA-8D72-47E1-99ED-A1F15363DC56}" type="datetimeFigureOut">
              <a:rPr lang="en-US" smtClean="0"/>
              <a:t>05/06/23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01C16-19D6-B37B-902A-4B6E8A2A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577D-60B2-1A24-6169-5B6F2D4D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F167-3574-4D93-90D9-7D35F4EC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0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12599-1074-2FD3-21F7-93479454C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A5CFE-8BD7-4789-2FD2-334DE2A4F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866A-706D-51F6-95AC-91EB38E6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66CA-8D72-47E1-99ED-A1F15363DC56}" type="datetimeFigureOut">
              <a:rPr lang="en-US" smtClean="0"/>
              <a:t>05/06/23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2FA3B-D402-B3CE-4836-8092CA57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35030-7276-2464-D861-7F2B1DB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F167-3574-4D93-90D9-7D35F4EC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8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6DD4-5854-A00D-1E70-6D64859F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F850-F3E7-5127-E93C-4C280707E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755BD-FBC2-B95E-B372-3135FD786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66CA-8D72-47E1-99ED-A1F15363DC56}" type="datetimeFigureOut">
              <a:rPr lang="en-US" smtClean="0"/>
              <a:t>05/06/23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EFF73-7447-0F20-B87A-F42A0B1B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8D5A-1F27-6B90-48C5-1C14433F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F167-3574-4D93-90D9-7D35F4EC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7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9850-2203-802D-8F8D-32A88B01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7D960-40F3-FA27-45A7-C4FD7F9B0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E587B-F038-2E19-FEFB-7C056C03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66CA-8D72-47E1-99ED-A1F15363DC56}" type="datetimeFigureOut">
              <a:rPr lang="en-US" smtClean="0"/>
              <a:t>05/06/23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62E63-A015-7F0C-FAA4-68A08FCD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637E3-594D-BCC3-4AEA-08EF5870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F167-3574-4D93-90D9-7D35F4EC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9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4B94-F264-0B10-E030-F371BCA3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F0D65-349C-6172-5F5D-3703F4265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C2D47-3A56-1D5E-8333-3EA028F0B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0D528-8668-FD2B-570D-BE1F2C27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66CA-8D72-47E1-99ED-A1F15363DC56}" type="datetimeFigureOut">
              <a:rPr lang="en-US" smtClean="0"/>
              <a:t>05/06/23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C57D6-886B-C7C2-43E9-D7ECC6A0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3DF11-C63B-A7C1-5262-AEA465D7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F167-3574-4D93-90D9-7D35F4EC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9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DC11-009D-04C3-7501-F07CFC12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7F7FE-1B90-0A87-8D81-4ED65E768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A5051-2983-730E-C21F-E18C92164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A757A-3D5D-206D-D8D3-9B68930EB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A0E4D1-38F9-4261-ED1F-8D1AE48A8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FB3D2-3847-9843-DB29-094A8AED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66CA-8D72-47E1-99ED-A1F15363DC56}" type="datetimeFigureOut">
              <a:rPr lang="en-US" smtClean="0"/>
              <a:t>05/06/23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0877B2-A790-5C4D-BD1E-AB23CAAB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782FA-0570-4C4F-16A5-C5BDDAC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F167-3574-4D93-90D9-7D35F4EC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5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86AB-CFD9-7685-88B8-5361F064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59F73-48A7-2F67-1A7F-D77EA924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66CA-8D72-47E1-99ED-A1F15363DC56}" type="datetimeFigureOut">
              <a:rPr lang="en-US" smtClean="0"/>
              <a:t>05/06/23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A3329-2054-8E2C-E44F-6708AB33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DFE89-A642-17E5-586B-8D992E52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F167-3574-4D93-90D9-7D35F4EC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5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D8C29-5EF5-6FCA-E087-48DA4D34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66CA-8D72-47E1-99ED-A1F15363DC56}" type="datetimeFigureOut">
              <a:rPr lang="en-US" smtClean="0"/>
              <a:t>05/06/23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D59FE-50C1-8085-5CF6-C962DEAC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99A6D-F2B0-FB9A-2C22-CC5023E1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F167-3574-4D93-90D9-7D35F4EC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7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E610-1C30-0C40-5DAB-060B383EA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F98C-347D-6434-802D-956EB2B71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FB8A7-F363-522A-A5DA-0C18B1C45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AE4CB-A6D8-AF9E-5829-DCA92231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66CA-8D72-47E1-99ED-A1F15363DC56}" type="datetimeFigureOut">
              <a:rPr lang="en-US" smtClean="0"/>
              <a:t>05/06/23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53C9C-64F8-786D-4339-EC220C8A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7ACB8-8624-3F7C-00F5-F613EBD3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F167-3574-4D93-90D9-7D35F4EC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8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77E4-6069-6E90-E736-8BE0DDE0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2A902-EB19-EADB-399C-552E1C178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6EA4F-497B-5E02-826E-ED93EB874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242FB-49B0-D976-86EC-219A9BBEA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66CA-8D72-47E1-99ED-A1F15363DC56}" type="datetimeFigureOut">
              <a:rPr lang="en-US" smtClean="0"/>
              <a:t>05/06/23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813BD-23CC-9BC0-8F8A-4EED3988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A01E6-8CE5-1189-651B-F8C3CF32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F167-3574-4D93-90D9-7D35F4EC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3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66CD2-E5CB-A763-DF47-6C7B0CE6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D064F-D7CD-FEFF-9452-4EE03E37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F9C0C-49AD-60AA-3228-FBD29C159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466CA-8D72-47E1-99ED-A1F15363DC56}" type="datetimeFigureOut">
              <a:rPr lang="en-US" smtClean="0"/>
              <a:t>05/06/23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7DEDF-953F-5735-949E-5D21D272D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82838-07EA-A022-4925-BEE8C1AA8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3F167-3574-4D93-90D9-7D35F4EC1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3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B3E477DE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9E19-2524-65D1-7218-32BDC80B0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HPE Technical Test 08/06/23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174B1-8DBA-E7BF-7C82-EB8885C86C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Bryan Choo</a:t>
            </a:r>
          </a:p>
        </p:txBody>
      </p:sp>
    </p:spTree>
    <p:extLst>
      <p:ext uri="{BB962C8B-B14F-4D97-AF65-F5344CB8AC3E}">
        <p14:creationId xmlns:p14="http://schemas.microsoft.com/office/powerpoint/2010/main" val="1088594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26A2-41E2-AC03-235B-6971A2EC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3B7D2-0ECE-B970-B2FD-17C6C73B4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be using a CDN to serve static content </a:t>
            </a:r>
          </a:p>
          <a:p>
            <a:pPr lvl="1"/>
            <a:r>
              <a:rPr lang="en-US" dirty="0"/>
              <a:t>Reduce Page load </a:t>
            </a:r>
          </a:p>
          <a:p>
            <a:pPr lvl="1"/>
            <a:r>
              <a:rPr lang="en-US" dirty="0"/>
              <a:t>Reduce server load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8AB49E-09DA-2512-FFDF-9725D1AA7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41"/>
          <a:stretch/>
        </p:blipFill>
        <p:spPr>
          <a:xfrm>
            <a:off x="4619531" y="3429000"/>
            <a:ext cx="7165722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12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7AD8-2DCE-6014-9FC3-8BD961A2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D9A94-1FAC-7DE2-D384-285325952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be separating the main functions of the website into modules </a:t>
            </a:r>
          </a:p>
          <a:p>
            <a:r>
              <a:rPr lang="en-US" dirty="0"/>
              <a:t>Each of these modules will be using microservices and will be part of an Auto Scaling group with a Load Balancer before it.</a:t>
            </a:r>
          </a:p>
          <a:p>
            <a:pPr lvl="1"/>
            <a:r>
              <a:rPr lang="en-US" dirty="0"/>
              <a:t>Allows scalability ( Able to spin up more instances to handle more traffic ) </a:t>
            </a:r>
          </a:p>
          <a:p>
            <a:pPr lvl="1"/>
            <a:r>
              <a:rPr lang="en-US" dirty="0"/>
              <a:t>Cost Efficiency ( Able to spin down instances during low traffic 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70A72-9759-4B91-EC69-72B118976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077" y="4326252"/>
            <a:ext cx="9293846" cy="178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7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5F8A-8320-C426-BC01-9D351693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 ( cont. 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CE025-38B9-9187-2206-EB3ED0E6B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Metrics </a:t>
            </a:r>
          </a:p>
          <a:p>
            <a:pPr lvl="1"/>
            <a:r>
              <a:rPr lang="en-US" dirty="0"/>
              <a:t>Dynamic Scaling</a:t>
            </a:r>
          </a:p>
          <a:p>
            <a:pPr lvl="2"/>
            <a:r>
              <a:rPr lang="en-US" dirty="0"/>
              <a:t>Using CPU Usage as a metric</a:t>
            </a:r>
          </a:p>
          <a:p>
            <a:pPr lvl="2"/>
            <a:r>
              <a:rPr lang="en-US" dirty="0"/>
              <a:t>We can use the simple scaling strategy </a:t>
            </a:r>
          </a:p>
          <a:p>
            <a:pPr lvl="3"/>
            <a:r>
              <a:rPr lang="en-US" dirty="0"/>
              <a:t>when at 80% capacity -&gt; add 20% more machines  </a:t>
            </a:r>
          </a:p>
          <a:p>
            <a:pPr lvl="3"/>
            <a:r>
              <a:rPr lang="en-US" dirty="0"/>
              <a:t>When at 30% capacity -&gt; terminate 20% machines</a:t>
            </a:r>
          </a:p>
          <a:p>
            <a:pPr lvl="1"/>
            <a:r>
              <a:rPr lang="en-US" dirty="0"/>
              <a:t>Scheduled Scaling</a:t>
            </a:r>
          </a:p>
          <a:p>
            <a:pPr lvl="2"/>
            <a:r>
              <a:rPr lang="en-US" dirty="0"/>
              <a:t>If we are expecting a large amount of traffic to come all at once during a certain time. We can spin up more instances during this period . </a:t>
            </a:r>
            <a:r>
              <a:rPr lang="en-US" dirty="0" err="1"/>
              <a:t>i.e</a:t>
            </a:r>
            <a:r>
              <a:rPr lang="en-US" dirty="0"/>
              <a:t> 5pm – 7pm ( if there is a sale ) </a:t>
            </a:r>
          </a:p>
        </p:txBody>
      </p:sp>
    </p:spTree>
    <p:extLst>
      <p:ext uri="{BB962C8B-B14F-4D97-AF65-F5344CB8AC3E}">
        <p14:creationId xmlns:p14="http://schemas.microsoft.com/office/powerpoint/2010/main" val="1323243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6CBD-F731-C6D4-064F-E9693AE3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 ( Product 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324D4-8114-B224-904E-F3E32F4BB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service should serve the relevant product page to the user, based on what they have clicked </a:t>
            </a:r>
          </a:p>
          <a:p>
            <a:pPr lvl="1"/>
            <a:r>
              <a:rPr lang="en-US" dirty="0" err="1"/>
              <a:t>i.e</a:t>
            </a:r>
            <a:r>
              <a:rPr lang="en-US" dirty="0"/>
              <a:t> All Items Category , single product </a:t>
            </a:r>
          </a:p>
          <a:p>
            <a:r>
              <a:rPr lang="en-US" dirty="0"/>
              <a:t>This microservice will query the database and fetch the relevant information </a:t>
            </a:r>
          </a:p>
        </p:txBody>
      </p:sp>
    </p:spTree>
    <p:extLst>
      <p:ext uri="{BB962C8B-B14F-4D97-AF65-F5344CB8AC3E}">
        <p14:creationId xmlns:p14="http://schemas.microsoft.com/office/powerpoint/2010/main" val="3687852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6CBD-F731-C6D4-064F-E9693AE3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 ( Cart 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324D4-8114-B224-904E-F3E32F4BB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cart service should be able to show the user the current items in his cart and allow him to add/ deduct/ remove items from the cart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56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6CBD-F731-C6D4-064F-E9693AE3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 ( Checkout 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324D4-8114-B224-904E-F3E32F4BB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Checkout service should handle payment processing and accepting or rejecting the request </a:t>
            </a:r>
          </a:p>
          <a:p>
            <a:r>
              <a:rPr lang="en-US" dirty="0"/>
              <a:t>Will be sending the order details to a 3</a:t>
            </a:r>
            <a:r>
              <a:rPr lang="en-US" baseline="30000" dirty="0"/>
              <a:t>rd</a:t>
            </a:r>
            <a:r>
              <a:rPr lang="en-US" dirty="0"/>
              <a:t> party payment processor like Stripe to handle </a:t>
            </a:r>
          </a:p>
          <a:p>
            <a:pPr lvl="1"/>
            <a:r>
              <a:rPr lang="en-US" dirty="0"/>
              <a:t>If success , checkout service will show a success page and then deduct from stock</a:t>
            </a:r>
          </a:p>
          <a:p>
            <a:pPr lvl="1"/>
            <a:r>
              <a:rPr lang="en-US" dirty="0"/>
              <a:t>If failure, to return to checkout page with error message</a:t>
            </a:r>
          </a:p>
        </p:txBody>
      </p:sp>
    </p:spTree>
    <p:extLst>
      <p:ext uri="{BB962C8B-B14F-4D97-AF65-F5344CB8AC3E}">
        <p14:creationId xmlns:p14="http://schemas.microsoft.com/office/powerpoint/2010/main" val="3962251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A4C9-F891-0EE2-CB66-E799FCA2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B89A-60AA-F69E-D4E0-6BE1F9575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28899" cy="4351338"/>
          </a:xfrm>
        </p:spPr>
        <p:txBody>
          <a:bodyPr/>
          <a:lstStyle/>
          <a:p>
            <a:r>
              <a:rPr lang="en-US" dirty="0"/>
              <a:t>Upon checkout there would 2 emails that needs to be sent out</a:t>
            </a:r>
          </a:p>
          <a:p>
            <a:pPr lvl="1"/>
            <a:r>
              <a:rPr lang="en-US" dirty="0"/>
              <a:t>Order Confirmation to the user </a:t>
            </a:r>
          </a:p>
          <a:p>
            <a:pPr lvl="1"/>
            <a:r>
              <a:rPr lang="en-US" dirty="0"/>
              <a:t>Order details to operations team (to pick and pack) </a:t>
            </a:r>
          </a:p>
          <a:p>
            <a:r>
              <a:rPr lang="en-US" dirty="0"/>
              <a:t>Choosing to use serverless functions </a:t>
            </a:r>
          </a:p>
          <a:p>
            <a:pPr lvl="1"/>
            <a:r>
              <a:rPr lang="en-US" dirty="0"/>
              <a:t>Since this is a simple program </a:t>
            </a:r>
          </a:p>
          <a:p>
            <a:pPr lvl="1"/>
            <a:r>
              <a:rPr lang="en-US" dirty="0"/>
              <a:t>Do not need an instance to be on standby to receive requests </a:t>
            </a:r>
          </a:p>
          <a:p>
            <a:pPr lvl="1"/>
            <a:r>
              <a:rPr lang="en-US" dirty="0"/>
              <a:t>Does not need to be very quick ( user expectation for emails can be few mins )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DA12C-8349-10B4-095E-AB2837F56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099" y="999786"/>
            <a:ext cx="4124901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80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351F-ECA8-A4C4-4BC0-056925AD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Layer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83604-DF64-A4EB-D1EB-3D390EC27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key focus but would like to speak to how it can be achieved</a:t>
            </a:r>
          </a:p>
          <a:p>
            <a:pPr marL="514350" indent="-514350">
              <a:buAutoNum type="arabicPeriod"/>
            </a:pPr>
            <a:r>
              <a:rPr lang="en-US" dirty="0"/>
              <a:t>Vertical Scaling ( Improving hardware )</a:t>
            </a:r>
          </a:p>
          <a:p>
            <a:pPr marL="514350" indent="-514350">
              <a:buAutoNum type="arabicPeriod"/>
            </a:pPr>
            <a:r>
              <a:rPr lang="en-US" dirty="0"/>
              <a:t>Read Replicas ( + reads ) </a:t>
            </a:r>
          </a:p>
          <a:p>
            <a:pPr marL="514350" indent="-514350">
              <a:buAutoNum type="arabicPeriod"/>
            </a:pPr>
            <a:r>
              <a:rPr lang="en-US" dirty="0" err="1"/>
              <a:t>Sharding</a:t>
            </a:r>
            <a:r>
              <a:rPr lang="en-US" dirty="0"/>
              <a:t> ( + reads , +writes ) </a:t>
            </a:r>
          </a:p>
        </p:txBody>
      </p:sp>
    </p:spTree>
    <p:extLst>
      <p:ext uri="{BB962C8B-B14F-4D97-AF65-F5344CB8AC3E}">
        <p14:creationId xmlns:p14="http://schemas.microsoft.com/office/powerpoint/2010/main" val="1687530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D74B-776C-1DF5-D11A-EAF0583A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9C63B-D867-68F1-D9CC-4FB446CD5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 Improvements</a:t>
            </a:r>
          </a:p>
          <a:p>
            <a:pPr lvl="1"/>
            <a:r>
              <a:rPr lang="en-US" dirty="0"/>
              <a:t>Cost Optimizations ( Using right instance type )</a:t>
            </a:r>
          </a:p>
          <a:p>
            <a:pPr lvl="1"/>
            <a:r>
              <a:rPr lang="en-US" dirty="0"/>
              <a:t>Security ( DDOS Attacks ) </a:t>
            </a:r>
          </a:p>
          <a:p>
            <a:r>
              <a:rPr lang="en-US" dirty="0"/>
              <a:t>New Modules </a:t>
            </a:r>
          </a:p>
          <a:p>
            <a:pPr lvl="1"/>
            <a:r>
              <a:rPr lang="en-US" dirty="0"/>
              <a:t>User Login and Authentication</a:t>
            </a:r>
          </a:p>
          <a:p>
            <a:pPr lvl="1"/>
            <a:r>
              <a:rPr lang="en-US" dirty="0"/>
              <a:t>Discount/ Coupon Code Module </a:t>
            </a:r>
          </a:p>
          <a:p>
            <a:pPr lvl="1"/>
            <a:r>
              <a:rPr lang="en-US" dirty="0"/>
              <a:t>Backend 3PL integrations </a:t>
            </a:r>
          </a:p>
          <a:p>
            <a:pPr lvl="1"/>
            <a:r>
              <a:rPr lang="en-US" dirty="0"/>
              <a:t>Sales Dashboard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9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F043-590A-952B-5D23-4BF54E38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3EA2A-033F-A91E-B533-3BC553DA8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  <a:p>
            <a:r>
              <a:rPr lang="en-US" dirty="0"/>
              <a:t>Functional / Non Functional Requirements</a:t>
            </a:r>
          </a:p>
          <a:p>
            <a:r>
              <a:rPr lang="en-US" dirty="0"/>
              <a:t>Assumptions Made</a:t>
            </a:r>
          </a:p>
          <a:p>
            <a:r>
              <a:rPr lang="en-US" dirty="0"/>
              <a:t>User Stories </a:t>
            </a:r>
          </a:p>
          <a:p>
            <a:r>
              <a:rPr lang="en-US" dirty="0"/>
              <a:t>View/ Application/ Database Layers</a:t>
            </a:r>
          </a:p>
          <a:p>
            <a:r>
              <a:rPr lang="en-US" dirty="0"/>
              <a:t>Future Improvements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4635-ECDD-49E9-5B35-63645FCB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77F77-E2AE-C4C6-9737-8B6F571B5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choose option B </a:t>
            </a:r>
          </a:p>
          <a:p>
            <a:pPr lvl="1"/>
            <a:r>
              <a:rPr lang="en-US" dirty="0"/>
              <a:t> Save the design in a power point slide </a:t>
            </a:r>
          </a:p>
          <a:p>
            <a:pPr lvl="1"/>
            <a:r>
              <a:rPr lang="en-US" dirty="0"/>
              <a:t>Focus on application implementation. Demonstrate, and explain your solution implementation </a:t>
            </a:r>
          </a:p>
          <a:p>
            <a:pPr lvl="1"/>
            <a:endParaRPr lang="en-US" dirty="0"/>
          </a:p>
          <a:p>
            <a:r>
              <a:rPr lang="en-US" dirty="0"/>
              <a:t>Result should be hosted in Git repository, either hosted on public GitHub or local git repository. This is mandatory for both option A and B </a:t>
            </a:r>
          </a:p>
          <a:p>
            <a:r>
              <a:rPr lang="en-US" dirty="0"/>
              <a:t>Propose future enhancement(s) on the current solution </a:t>
            </a:r>
          </a:p>
          <a:p>
            <a:r>
              <a:rPr lang="en-US" dirty="0"/>
              <a:t>Explain the implemented algorithm if there is any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59BC1-CA48-CECA-D1DD-FB9D2089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C41E2-B145-9EB3-46FD-0FF6E1718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Based on micro services architecture, design and implement an ecommerce-based solution, any ecommerce-based store/application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The solution is capable to handle at least ONE of below: </a:t>
            </a:r>
          </a:p>
          <a:p>
            <a:pPr marL="914400" lvl="1" indent="-457200">
              <a:buAutoNum type="alphaLcPeriod"/>
            </a:pPr>
            <a:r>
              <a:rPr lang="en-US" dirty="0"/>
              <a:t>2500 HTTP request per second </a:t>
            </a:r>
          </a:p>
          <a:p>
            <a:pPr marL="914400" lvl="1" indent="-457200">
              <a:buAutoNum type="alphaLcPeriod"/>
            </a:pPr>
            <a:r>
              <a:rPr lang="en-US" dirty="0"/>
              <a:t>2500 records transaction per second </a:t>
            </a:r>
          </a:p>
        </p:txBody>
      </p:sp>
    </p:spTree>
    <p:extLst>
      <p:ext uri="{BB962C8B-B14F-4D97-AF65-F5344CB8AC3E}">
        <p14:creationId xmlns:p14="http://schemas.microsoft.com/office/powerpoint/2010/main" val="122896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BB80-0199-2642-81B1-D94F9BD7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8305E-586C-D991-2B75-8F39F3492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must be cost effective</a:t>
            </a:r>
          </a:p>
          <a:p>
            <a:r>
              <a:rPr lang="en-US" dirty="0"/>
              <a:t>Site should load fast ( 0 -2 seconds )  </a:t>
            </a:r>
          </a:p>
          <a:p>
            <a:r>
              <a:rPr lang="en-US" dirty="0"/>
              <a:t>Site should be mobile responsive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945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DC71-0351-658E-16F0-A1323CF0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A1B39-3A5A-FF58-5EC2-23A13CF94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There is a warehouse with an operations team with sufficient capacity and capability to handle orders in a timely manner ( within 1 week ) </a:t>
            </a:r>
          </a:p>
          <a:p>
            <a:pPr marL="514350" indent="-514350">
              <a:buAutoNum type="arabicPeriod"/>
            </a:pPr>
            <a:r>
              <a:rPr lang="en-US" dirty="0"/>
              <a:t>Current stock is properly accounted for in the database </a:t>
            </a:r>
          </a:p>
          <a:p>
            <a:pPr lvl="1">
              <a:buFontTx/>
              <a:buChar char="-"/>
            </a:pPr>
            <a:r>
              <a:rPr lang="en-US" dirty="0"/>
              <a:t>Count is correct and product SKUs are matching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is well written without errors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queries are well optimized</a:t>
            </a:r>
          </a:p>
          <a:p>
            <a:pPr lvl="1"/>
            <a:r>
              <a:rPr lang="en-US" dirty="0"/>
              <a:t>No unnecessary joins</a:t>
            </a:r>
          </a:p>
          <a:p>
            <a:pPr lvl="1"/>
            <a:r>
              <a:rPr lang="en-US" dirty="0"/>
              <a:t>Frequented queries are using a materialized view</a:t>
            </a:r>
          </a:p>
        </p:txBody>
      </p:sp>
    </p:spTree>
    <p:extLst>
      <p:ext uri="{BB962C8B-B14F-4D97-AF65-F5344CB8AC3E}">
        <p14:creationId xmlns:p14="http://schemas.microsoft.com/office/powerpoint/2010/main" val="54157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6538-DFD5-11D4-9984-66AA190C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F76AD-6254-C4E1-ABA4-DE1B7453B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a User I would like to be able to browse all the products available in the store</a:t>
            </a:r>
          </a:p>
          <a:p>
            <a:r>
              <a:rPr lang="en-US" sz="2400" dirty="0"/>
              <a:t>As a User I would like to be able to add my preferred item to cart</a:t>
            </a:r>
          </a:p>
          <a:p>
            <a:r>
              <a:rPr lang="en-US" sz="2400" dirty="0"/>
              <a:t>As a User I would like to be able to add/ deduct/ remove items from my cart</a:t>
            </a:r>
          </a:p>
          <a:p>
            <a:r>
              <a:rPr lang="en-US" sz="2400" dirty="0"/>
              <a:t>As a User I would like to be able to enter my payment details to checkout my cart </a:t>
            </a:r>
          </a:p>
          <a:p>
            <a:r>
              <a:rPr lang="en-US" sz="2400" dirty="0"/>
              <a:t>As a User I would like to be able to receive an email confirmation that my order has been placed </a:t>
            </a:r>
          </a:p>
        </p:txBody>
      </p:sp>
    </p:spTree>
    <p:extLst>
      <p:ext uri="{BB962C8B-B14F-4D97-AF65-F5344CB8AC3E}">
        <p14:creationId xmlns:p14="http://schemas.microsoft.com/office/powerpoint/2010/main" val="1280873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7737-CCC0-280E-CEB9-236F5FD5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AB4DE-D071-47B8-AB9D-EBFDAFBB1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0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7EC0-594C-1684-45DA-D65F3285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E34A0-F2D9-5BAE-DFB8-F0AD3E92AA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text, diagram, plan, technical drawing&#10;&#10;Description automatically generated">
            <a:extLst>
              <a:ext uri="{FF2B5EF4-FFF2-40B4-BE49-F238E27FC236}">
                <a16:creationId xmlns:a16="http://schemas.microsoft.com/office/drawing/2014/main" id="{0A152A0C-77AA-63D7-3F11-83909BE05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40" y="0"/>
            <a:ext cx="105523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1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770</Words>
  <Application>Microsoft Office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HPE Technical Test 08/06/23</vt:lpstr>
      <vt:lpstr>Table Of Contents</vt:lpstr>
      <vt:lpstr>Deliverables </vt:lpstr>
      <vt:lpstr>Functional Requirements</vt:lpstr>
      <vt:lpstr>Non-Functional Requirements</vt:lpstr>
      <vt:lpstr>Assumptions Made</vt:lpstr>
      <vt:lpstr>User Stories</vt:lpstr>
      <vt:lpstr>Architecture Diagram</vt:lpstr>
      <vt:lpstr>PowerPoint Presentation</vt:lpstr>
      <vt:lpstr>View Layer</vt:lpstr>
      <vt:lpstr>Application Layer</vt:lpstr>
      <vt:lpstr>Application Layer ( cont. ) </vt:lpstr>
      <vt:lpstr>Application Layer ( Product ) </vt:lpstr>
      <vt:lpstr>Application Layer ( Cart ) </vt:lpstr>
      <vt:lpstr>Application Layer ( Checkout ) </vt:lpstr>
      <vt:lpstr>Email Service</vt:lpstr>
      <vt:lpstr>Database Layer 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HPE Technical Test 08/06/23</dc:title>
  <dc:creator>Bryan Choo</dc:creator>
  <cp:lastModifiedBy>Bryan Choo</cp:lastModifiedBy>
  <cp:revision>1</cp:revision>
  <dcterms:created xsi:type="dcterms:W3CDTF">2023-06-05T05:14:13Z</dcterms:created>
  <dcterms:modified xsi:type="dcterms:W3CDTF">2023-06-06T09:18:16Z</dcterms:modified>
</cp:coreProperties>
</file>