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39"/>
  </p:notesMasterIdLst>
  <p:handoutMasterIdLst>
    <p:handoutMasterId r:id="rId40"/>
  </p:handoutMasterIdLst>
  <p:sldIdLst>
    <p:sldId id="256" r:id="rId2"/>
    <p:sldId id="311"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0" autoAdjust="0"/>
    <p:restoredTop sz="90929"/>
  </p:normalViewPr>
  <p:slideViewPr>
    <p:cSldViewPr>
      <p:cViewPr varScale="1">
        <p:scale>
          <a:sx n="63" d="100"/>
          <a:sy n="63" d="100"/>
        </p:scale>
        <p:origin x="102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r>
              <a:rPr lang="en-IN"/>
              <a:t>CS</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000A7386-EEB8-4D2B-AF7D-17A9C6344142}" type="datetimeFigureOut">
              <a:rPr lang="en-IN"/>
              <a:pPr>
                <a:defRPr/>
              </a:pPr>
              <a:t>21-04-2025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E5889797-4EA8-40ED-AC20-70E9109F92FF}" type="slidenum">
              <a:rPr lang="en-IN"/>
              <a:pPr>
                <a:defRPr/>
              </a:pPr>
              <a:t>‹#›</a:t>
            </a:fld>
            <a:endParaRPr lang="en-IN"/>
          </a:p>
        </p:txBody>
      </p:sp>
    </p:spTree>
    <p:extLst>
      <p:ext uri="{BB962C8B-B14F-4D97-AF65-F5344CB8AC3E}">
        <p14:creationId xmlns:p14="http://schemas.microsoft.com/office/powerpoint/2010/main" val="395131080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r>
              <a:rPr lang="en-US"/>
              <a:t>CS</a:t>
            </a:r>
          </a:p>
        </p:txBody>
      </p:sp>
      <p:sp>
        <p:nvSpPr>
          <p:cNvPr id="993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717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93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993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432C878-A133-4155-9986-70DB2992F75A}" type="slidenum">
              <a:rPr lang="en-US"/>
              <a:pPr>
                <a:defRPr/>
              </a:pPr>
              <a:t>‹#›</a:t>
            </a:fld>
            <a:endParaRPr lang="en-US"/>
          </a:p>
        </p:txBody>
      </p:sp>
    </p:spTree>
    <p:extLst>
      <p:ext uri="{BB962C8B-B14F-4D97-AF65-F5344CB8AC3E}">
        <p14:creationId xmlns:p14="http://schemas.microsoft.com/office/powerpoint/2010/main" val="165759151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11267"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11268"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2137640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29699"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29700"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44596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31747"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31748"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3199720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33795"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3379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397081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35843"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35844"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2171657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37891"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37892"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252819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39939"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39940"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1627897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41987"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41988"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1326613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44035"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4403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3166857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46083"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46084"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2517238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48131"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48132"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402455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13315"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1331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2168102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50179"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50180"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826360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52227"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52228"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2809072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54275"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5427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2106700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56323"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56324"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4063457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58371"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58372"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2963127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60419"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60420"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2069567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62467"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62468"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564059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906463" y="685800"/>
            <a:ext cx="5014912" cy="3403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64515"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6451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3421130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906463" y="685800"/>
            <a:ext cx="5014912" cy="3403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66563"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66564"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4144356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906463" y="685800"/>
            <a:ext cx="5014912" cy="3403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68611"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68612"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364323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15363"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15364"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562405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906463" y="685800"/>
            <a:ext cx="5014912" cy="3403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70659"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70660"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356976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906463" y="685800"/>
            <a:ext cx="5014912" cy="3403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72707"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72708"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4264180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906463" y="685800"/>
            <a:ext cx="5014912" cy="3403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74755"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7475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5839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906463" y="685800"/>
            <a:ext cx="5014912" cy="3403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76803"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76804"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191747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906463" y="685800"/>
            <a:ext cx="5014912" cy="3403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78851"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78852"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2182168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906463" y="685800"/>
            <a:ext cx="5014912" cy="3403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80899"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80900"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884910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906463" y="685800"/>
            <a:ext cx="5014912" cy="3403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82947"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82948"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3612907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17411"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17412"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18496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19459"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19460"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1459254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21507"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21508"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377171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23555"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2355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64015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25603"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25604"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3451458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906463" y="685800"/>
            <a:ext cx="5016500" cy="34051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27651" name="Rectangle 3"/>
          <p:cNvSpPr>
            <a:spLocks noChangeArrowheads="1"/>
          </p:cNvSpPr>
          <p:nvPr>
            <p:ph type="body"/>
          </p:nvPr>
        </p:nvSpPr>
        <p:spPr>
          <a:xfrm>
            <a:off x="685800" y="4343400"/>
            <a:ext cx="5453063"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Arial" panose="020B0604020202020204" pitchFamily="34" charset="0"/>
            </a:endParaRPr>
          </a:p>
        </p:txBody>
      </p:sp>
      <p:sp>
        <p:nvSpPr>
          <p:cNvPr id="27652"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200"/>
              <a:t>CS</a:t>
            </a:r>
          </a:p>
        </p:txBody>
      </p:sp>
    </p:spTree>
    <p:extLst>
      <p:ext uri="{BB962C8B-B14F-4D97-AF65-F5344CB8AC3E}">
        <p14:creationId xmlns:p14="http://schemas.microsoft.com/office/powerpoint/2010/main" val="323504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ChandraSekhar(CS) Baratam</a:t>
            </a:r>
          </a:p>
        </p:txBody>
      </p:sp>
      <p:sp>
        <p:nvSpPr>
          <p:cNvPr id="6" name="Slide Number Placeholder 5"/>
          <p:cNvSpPr>
            <a:spLocks noGrp="1"/>
          </p:cNvSpPr>
          <p:nvPr>
            <p:ph type="sldNum" sz="quarter" idx="12"/>
          </p:nvPr>
        </p:nvSpPr>
        <p:spPr/>
        <p:txBody>
          <a:bodyPr/>
          <a:lstStyle>
            <a:lvl1pPr>
              <a:defRPr/>
            </a:lvl1pPr>
          </a:lstStyle>
          <a:p>
            <a:pPr>
              <a:defRPr/>
            </a:pPr>
            <a:fld id="{51DD57DB-BB0A-486A-ADE3-7A88B219D9F6}" type="slidenum">
              <a:rPr lang="en-US"/>
              <a:pPr>
                <a:defRPr/>
              </a:pPr>
              <a:t>‹#›</a:t>
            </a:fld>
            <a:endParaRPr lang="en-US"/>
          </a:p>
        </p:txBody>
      </p:sp>
    </p:spTree>
    <p:extLst>
      <p:ext uri="{BB962C8B-B14F-4D97-AF65-F5344CB8AC3E}">
        <p14:creationId xmlns:p14="http://schemas.microsoft.com/office/powerpoint/2010/main" val="68819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17677" y="5284990"/>
            <a:ext cx="7413007" cy="81707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917575" y="6181725"/>
            <a:ext cx="5337175" cy="365125"/>
          </a:xfrm>
        </p:spPr>
        <p:txBody>
          <a:bodyPr/>
          <a:lstStyle>
            <a:lvl1pPr>
              <a:defRPr/>
            </a:lvl1pPr>
          </a:lstStyle>
          <a:p>
            <a:pPr>
              <a:defRPr/>
            </a:pPr>
            <a:r>
              <a:rPr lang="en-US"/>
              <a:t>ChandraSekhar(CS) Baratam</a:t>
            </a:r>
          </a:p>
        </p:txBody>
      </p:sp>
      <p:sp>
        <p:nvSpPr>
          <p:cNvPr id="7" name="Slide Number Placeholder 6"/>
          <p:cNvSpPr>
            <a:spLocks noGrp="1"/>
          </p:cNvSpPr>
          <p:nvPr>
            <p:ph type="sldNum" sz="quarter" idx="12"/>
          </p:nvPr>
        </p:nvSpPr>
        <p:spPr/>
        <p:txBody>
          <a:bodyPr/>
          <a:lstStyle>
            <a:lvl1pPr>
              <a:defRPr/>
            </a:lvl1pPr>
          </a:lstStyle>
          <a:p>
            <a:pPr>
              <a:defRPr/>
            </a:pPr>
            <a:fld id="{775D4A45-4186-4CB5-AD5B-8C6D46B8FBDD}" type="slidenum">
              <a:rPr lang="en-US"/>
              <a:pPr>
                <a:defRPr/>
              </a:pPr>
              <a:t>‹#›</a:t>
            </a:fld>
            <a:endParaRPr lang="en-US"/>
          </a:p>
        </p:txBody>
      </p:sp>
    </p:spTree>
    <p:extLst>
      <p:ext uri="{BB962C8B-B14F-4D97-AF65-F5344CB8AC3E}">
        <p14:creationId xmlns:p14="http://schemas.microsoft.com/office/powerpoint/2010/main" val="53136302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ChandraSekhar(CS) Baratam</a:t>
            </a:r>
          </a:p>
        </p:txBody>
      </p:sp>
      <p:sp>
        <p:nvSpPr>
          <p:cNvPr id="6" name="Slide Number Placeholder 5"/>
          <p:cNvSpPr>
            <a:spLocks noGrp="1"/>
          </p:cNvSpPr>
          <p:nvPr>
            <p:ph type="sldNum" sz="quarter" idx="12"/>
          </p:nvPr>
        </p:nvSpPr>
        <p:spPr/>
        <p:txBody>
          <a:bodyPr/>
          <a:lstStyle>
            <a:lvl1pPr>
              <a:defRPr/>
            </a:lvl1pPr>
          </a:lstStyle>
          <a:p>
            <a:pPr>
              <a:defRPr/>
            </a:pPr>
            <a:fld id="{D15C2FA9-1513-4FAE-AA1D-C6808ED39026}" type="slidenum">
              <a:rPr lang="en-US"/>
              <a:pPr>
                <a:defRPr/>
              </a:pPr>
              <a:t>‹#›</a:t>
            </a:fld>
            <a:endParaRPr lang="en-US"/>
          </a:p>
        </p:txBody>
      </p:sp>
    </p:spTree>
    <p:extLst>
      <p:ext uri="{BB962C8B-B14F-4D97-AF65-F5344CB8AC3E}">
        <p14:creationId xmlns:p14="http://schemas.microsoft.com/office/powerpoint/2010/main" val="287646786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584200" y="860425"/>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solidFill>
                  <a:schemeClr val="accent1"/>
                </a:solidFill>
              </a:rPr>
              <a:t>“</a:t>
            </a:r>
          </a:p>
        </p:txBody>
      </p:sp>
      <p:sp>
        <p:nvSpPr>
          <p:cNvPr id="6" name="TextBox 5"/>
          <p:cNvSpPr txBox="1"/>
          <p:nvPr/>
        </p:nvSpPr>
        <p:spPr>
          <a:xfrm>
            <a:off x="7888288" y="2986088"/>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8347" y="4641206"/>
            <a:ext cx="7511473" cy="1447800"/>
          </a:xfrm>
        </p:spPr>
        <p:txBody>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p>
        </p:txBody>
      </p:sp>
      <p:sp>
        <p:nvSpPr>
          <p:cNvPr id="8" name="Footer Placeholder 4"/>
          <p:cNvSpPr>
            <a:spLocks noGrp="1"/>
          </p:cNvSpPr>
          <p:nvPr>
            <p:ph type="ftr" sz="quarter" idx="15"/>
          </p:nvPr>
        </p:nvSpPr>
        <p:spPr/>
        <p:txBody>
          <a:bodyPr/>
          <a:lstStyle>
            <a:lvl1pPr>
              <a:defRPr/>
            </a:lvl1pPr>
          </a:lstStyle>
          <a:p>
            <a:pPr>
              <a:defRPr/>
            </a:pPr>
            <a:r>
              <a:rPr lang="en-US"/>
              <a:t>ChandraSekhar(CS) Baratam</a:t>
            </a:r>
          </a:p>
        </p:txBody>
      </p:sp>
      <p:sp>
        <p:nvSpPr>
          <p:cNvPr id="9" name="Slide Number Placeholder 5"/>
          <p:cNvSpPr>
            <a:spLocks noGrp="1"/>
          </p:cNvSpPr>
          <p:nvPr>
            <p:ph type="sldNum" sz="quarter" idx="16"/>
          </p:nvPr>
        </p:nvSpPr>
        <p:spPr/>
        <p:txBody>
          <a:bodyPr/>
          <a:lstStyle>
            <a:lvl1pPr>
              <a:defRPr/>
            </a:lvl1pPr>
          </a:lstStyle>
          <a:p>
            <a:pPr>
              <a:defRPr/>
            </a:pPr>
            <a:fld id="{FDBA7DA3-B788-4805-967F-5CF233EBE514}" type="slidenum">
              <a:rPr lang="en-US"/>
              <a:pPr>
                <a:defRPr/>
              </a:pPr>
              <a:t>‹#›</a:t>
            </a:fld>
            <a:endParaRPr lang="en-US"/>
          </a:p>
        </p:txBody>
      </p:sp>
    </p:spTree>
    <p:extLst>
      <p:ext uri="{BB962C8B-B14F-4D97-AF65-F5344CB8AC3E}">
        <p14:creationId xmlns:p14="http://schemas.microsoft.com/office/powerpoint/2010/main" val="142545494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ChandraSekhar(CS) Baratam</a:t>
            </a:r>
          </a:p>
        </p:txBody>
      </p:sp>
      <p:sp>
        <p:nvSpPr>
          <p:cNvPr id="6" name="Slide Number Placeholder 5"/>
          <p:cNvSpPr>
            <a:spLocks noGrp="1"/>
          </p:cNvSpPr>
          <p:nvPr>
            <p:ph type="sldNum" sz="quarter" idx="12"/>
          </p:nvPr>
        </p:nvSpPr>
        <p:spPr/>
        <p:txBody>
          <a:bodyPr/>
          <a:lstStyle>
            <a:lvl1pPr>
              <a:defRPr/>
            </a:lvl1pPr>
          </a:lstStyle>
          <a:p>
            <a:pPr>
              <a:defRPr/>
            </a:pPr>
            <a:fld id="{0DFF96F2-A85E-44C5-9380-BA892854862B}" type="slidenum">
              <a:rPr lang="en-US"/>
              <a:pPr>
                <a:defRPr/>
              </a:pPr>
              <a:t>‹#›</a:t>
            </a:fld>
            <a:endParaRPr lang="en-US"/>
          </a:p>
        </p:txBody>
      </p:sp>
    </p:spTree>
    <p:extLst>
      <p:ext uri="{BB962C8B-B14F-4D97-AF65-F5344CB8AC3E}">
        <p14:creationId xmlns:p14="http://schemas.microsoft.com/office/powerpoint/2010/main" val="1102930738"/>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584200" y="754063"/>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solidFill>
                  <a:schemeClr val="accent1"/>
                </a:solidFill>
              </a:rPr>
              <a:t>“</a:t>
            </a:r>
          </a:p>
        </p:txBody>
      </p:sp>
      <p:sp>
        <p:nvSpPr>
          <p:cNvPr id="6" name="TextBox 5"/>
          <p:cNvSpPr txBox="1"/>
          <p:nvPr/>
        </p:nvSpPr>
        <p:spPr>
          <a:xfrm>
            <a:off x="7888288" y="2879725"/>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anchor="b"/>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lvl="0"/>
            <a:r>
              <a:rPr lang="en-US" smtClean="0"/>
              <a:t>Click to edit Master text styles</a:t>
            </a:r>
          </a:p>
        </p:txBody>
      </p:sp>
      <p:sp>
        <p:nvSpPr>
          <p:cNvPr id="3" name="Text Placeholder 2"/>
          <p:cNvSpPr>
            <a:spLocks noGrp="1"/>
          </p:cNvSpPr>
          <p:nvPr>
            <p:ph type="body" idx="1"/>
          </p:nvPr>
        </p:nvSpPr>
        <p:spPr>
          <a:xfrm>
            <a:off x="818347" y="4939862"/>
            <a:ext cx="7512338" cy="1162198"/>
          </a:xfrm>
        </p:spPr>
        <p:txBody>
          <a:bodyPr anchor="t"/>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p>
        </p:txBody>
      </p:sp>
      <p:sp>
        <p:nvSpPr>
          <p:cNvPr id="8" name="Footer Placeholder 4"/>
          <p:cNvSpPr>
            <a:spLocks noGrp="1"/>
          </p:cNvSpPr>
          <p:nvPr>
            <p:ph type="ftr" sz="quarter" idx="15"/>
          </p:nvPr>
        </p:nvSpPr>
        <p:spPr/>
        <p:txBody>
          <a:bodyPr/>
          <a:lstStyle>
            <a:lvl1pPr>
              <a:defRPr/>
            </a:lvl1pPr>
          </a:lstStyle>
          <a:p>
            <a:pPr>
              <a:defRPr/>
            </a:pPr>
            <a:r>
              <a:rPr lang="en-US"/>
              <a:t>ChandraSekhar(CS) Baratam</a:t>
            </a:r>
          </a:p>
        </p:txBody>
      </p:sp>
      <p:sp>
        <p:nvSpPr>
          <p:cNvPr id="9" name="Slide Number Placeholder 5"/>
          <p:cNvSpPr>
            <a:spLocks noGrp="1"/>
          </p:cNvSpPr>
          <p:nvPr>
            <p:ph type="sldNum" sz="quarter" idx="16"/>
          </p:nvPr>
        </p:nvSpPr>
        <p:spPr/>
        <p:txBody>
          <a:bodyPr/>
          <a:lstStyle>
            <a:lvl1pPr>
              <a:defRPr/>
            </a:lvl1pPr>
          </a:lstStyle>
          <a:p>
            <a:pPr>
              <a:defRPr/>
            </a:pPr>
            <a:fld id="{AF931F51-DBEA-4B99-84D0-F00AEF09A9F4}" type="slidenum">
              <a:rPr lang="en-US"/>
              <a:pPr>
                <a:defRPr/>
              </a:pPr>
              <a:t>‹#›</a:t>
            </a:fld>
            <a:endParaRPr lang="en-US"/>
          </a:p>
        </p:txBody>
      </p:sp>
    </p:spTree>
    <p:extLst>
      <p:ext uri="{BB962C8B-B14F-4D97-AF65-F5344CB8AC3E}">
        <p14:creationId xmlns:p14="http://schemas.microsoft.com/office/powerpoint/2010/main" val="234722956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a:lstStyle>
            <a:lvl1pPr>
              <a:defRPr lang="en-US" sz="2800" b="0" dirty="0"/>
            </a:lvl1pPr>
          </a:lstStyle>
          <a:p>
            <a:pPr lvl="0"/>
            <a:r>
              <a:rPr lang="en-US" smtClean="0"/>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anchor="b"/>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lvl="0"/>
            <a:r>
              <a:rPr lang="en-US" smtClean="0"/>
              <a:t>Click to edit Master text styles</a:t>
            </a:r>
          </a:p>
        </p:txBody>
      </p:sp>
      <p:sp>
        <p:nvSpPr>
          <p:cNvPr id="3" name="Text Placeholder 2"/>
          <p:cNvSpPr>
            <a:spLocks noGrp="1"/>
          </p:cNvSpPr>
          <p:nvPr>
            <p:ph type="body" idx="1"/>
          </p:nvPr>
        </p:nvSpPr>
        <p:spPr>
          <a:xfrm>
            <a:off x="818347" y="4732224"/>
            <a:ext cx="7511472" cy="1369836"/>
          </a:xfrm>
        </p:spPr>
        <p:txBody>
          <a:bodyPr anchor="t"/>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r>
              <a:rPr lang="en-US"/>
              <a:t>ChandraSekhar(CS) Baratam</a:t>
            </a:r>
          </a:p>
        </p:txBody>
      </p:sp>
      <p:sp>
        <p:nvSpPr>
          <p:cNvPr id="7" name="Slide Number Placeholder 5"/>
          <p:cNvSpPr>
            <a:spLocks noGrp="1"/>
          </p:cNvSpPr>
          <p:nvPr>
            <p:ph type="sldNum" sz="quarter" idx="16"/>
          </p:nvPr>
        </p:nvSpPr>
        <p:spPr/>
        <p:txBody>
          <a:bodyPr/>
          <a:lstStyle>
            <a:lvl1pPr>
              <a:defRPr/>
            </a:lvl1pPr>
          </a:lstStyle>
          <a:p>
            <a:pPr>
              <a:defRPr/>
            </a:pPr>
            <a:fld id="{2A2BD0B9-9267-4791-9F9A-80CE3C44254B}" type="slidenum">
              <a:rPr lang="en-US"/>
              <a:pPr>
                <a:defRPr/>
              </a:pPr>
              <a:t>‹#›</a:t>
            </a:fld>
            <a:endParaRPr lang="en-US"/>
          </a:p>
        </p:txBody>
      </p:sp>
    </p:spTree>
    <p:extLst>
      <p:ext uri="{BB962C8B-B14F-4D97-AF65-F5344CB8AC3E}">
        <p14:creationId xmlns:p14="http://schemas.microsoft.com/office/powerpoint/2010/main" val="1576700776"/>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ChandraSekhar(CS) Baratam</a:t>
            </a:r>
          </a:p>
        </p:txBody>
      </p:sp>
      <p:sp>
        <p:nvSpPr>
          <p:cNvPr id="6" name="Slide Number Placeholder 5"/>
          <p:cNvSpPr>
            <a:spLocks noGrp="1"/>
          </p:cNvSpPr>
          <p:nvPr>
            <p:ph type="sldNum" sz="quarter" idx="12"/>
          </p:nvPr>
        </p:nvSpPr>
        <p:spPr/>
        <p:txBody>
          <a:bodyPr/>
          <a:lstStyle>
            <a:lvl1pPr>
              <a:defRPr/>
            </a:lvl1pPr>
          </a:lstStyle>
          <a:p>
            <a:pPr>
              <a:defRPr/>
            </a:pPr>
            <a:fld id="{9F48D42C-BFE4-4449-B5BA-A47D1D5B43CC}" type="slidenum">
              <a:rPr lang="en-US"/>
              <a:pPr>
                <a:defRPr/>
              </a:pPr>
              <a:t>‹#›</a:t>
            </a:fld>
            <a:endParaRPr lang="en-US"/>
          </a:p>
        </p:txBody>
      </p:sp>
    </p:spTree>
    <p:extLst>
      <p:ext uri="{BB962C8B-B14F-4D97-AF65-F5344CB8AC3E}">
        <p14:creationId xmlns:p14="http://schemas.microsoft.com/office/powerpoint/2010/main" val="3429654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ChandraSekhar(CS) Baratam</a:t>
            </a:r>
          </a:p>
        </p:txBody>
      </p:sp>
      <p:sp>
        <p:nvSpPr>
          <p:cNvPr id="6" name="Slide Number Placeholder 5"/>
          <p:cNvSpPr>
            <a:spLocks noGrp="1"/>
          </p:cNvSpPr>
          <p:nvPr>
            <p:ph type="sldNum" sz="quarter" idx="12"/>
          </p:nvPr>
        </p:nvSpPr>
        <p:spPr/>
        <p:txBody>
          <a:bodyPr/>
          <a:lstStyle>
            <a:lvl1pPr>
              <a:defRPr/>
            </a:lvl1pPr>
          </a:lstStyle>
          <a:p>
            <a:pPr>
              <a:defRPr/>
            </a:pPr>
            <a:fld id="{3FC4537C-614D-400B-BC86-CB11550E28CD}" type="slidenum">
              <a:rPr lang="en-US"/>
              <a:pPr>
                <a:defRPr/>
              </a:pPr>
              <a:t>‹#›</a:t>
            </a:fld>
            <a:endParaRPr lang="en-US"/>
          </a:p>
        </p:txBody>
      </p:sp>
    </p:spTree>
    <p:extLst>
      <p:ext uri="{BB962C8B-B14F-4D97-AF65-F5344CB8AC3E}">
        <p14:creationId xmlns:p14="http://schemas.microsoft.com/office/powerpoint/2010/main" val="1332769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914400" y="6324600"/>
            <a:ext cx="1905000" cy="457200"/>
          </a:xfrm>
        </p:spPr>
        <p:txBody>
          <a:bodyPr/>
          <a:lstStyle>
            <a:lvl1pPr>
              <a:defRPr/>
            </a:lvl1pPr>
          </a:lstStyle>
          <a:p>
            <a:pPr>
              <a:defRPr/>
            </a:pPr>
            <a:endParaRPr lang="en-US"/>
          </a:p>
        </p:txBody>
      </p:sp>
      <p:sp>
        <p:nvSpPr>
          <p:cNvPr id="4" name="Footer Placeholder 3"/>
          <p:cNvSpPr>
            <a:spLocks noGrp="1"/>
          </p:cNvSpPr>
          <p:nvPr>
            <p:ph type="ftr" sz="quarter" idx="11"/>
          </p:nvPr>
        </p:nvSpPr>
        <p:spPr>
          <a:xfrm>
            <a:off x="3352800" y="6324600"/>
            <a:ext cx="2895600" cy="457200"/>
          </a:xfrm>
        </p:spPr>
        <p:txBody>
          <a:bodyPr/>
          <a:lstStyle>
            <a:lvl1pPr>
              <a:defRPr smtClean="0"/>
            </a:lvl1pPr>
          </a:lstStyle>
          <a:p>
            <a:pPr>
              <a:defRPr/>
            </a:pPr>
            <a:r>
              <a:rPr lang="en-US"/>
              <a:t>ChandraSekhar(CS) Baratam</a:t>
            </a:r>
            <a:endParaRPr lang="en-US"/>
          </a:p>
        </p:txBody>
      </p:sp>
      <p:sp>
        <p:nvSpPr>
          <p:cNvPr id="5" name="Slide Number Placeholder 4"/>
          <p:cNvSpPr>
            <a:spLocks noGrp="1"/>
          </p:cNvSpPr>
          <p:nvPr>
            <p:ph type="sldNum" sz="quarter" idx="12"/>
          </p:nvPr>
        </p:nvSpPr>
        <p:spPr>
          <a:xfrm>
            <a:off x="6781800" y="6324600"/>
            <a:ext cx="1905000" cy="457200"/>
          </a:xfrm>
        </p:spPr>
        <p:txBody>
          <a:bodyPr/>
          <a:lstStyle>
            <a:lvl1pPr>
              <a:defRPr/>
            </a:lvl1pPr>
          </a:lstStyle>
          <a:p>
            <a:pPr>
              <a:defRPr/>
            </a:pPr>
            <a:fld id="{B8F79143-C3C1-4BE6-8F95-46F51B887F43}" type="slidenum">
              <a:rPr lang="en-US"/>
              <a:pPr>
                <a:defRPr/>
              </a:pPr>
              <a:t>‹#›</a:t>
            </a:fld>
            <a:endParaRPr lang="en-US"/>
          </a:p>
        </p:txBody>
      </p:sp>
    </p:spTree>
    <p:extLst>
      <p:ext uri="{BB962C8B-B14F-4D97-AF65-F5344CB8AC3E}">
        <p14:creationId xmlns:p14="http://schemas.microsoft.com/office/powerpoint/2010/main" val="50777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ChandraSekhar(CS) Baratam</a:t>
            </a:r>
          </a:p>
        </p:txBody>
      </p:sp>
      <p:sp>
        <p:nvSpPr>
          <p:cNvPr id="6" name="Slide Number Placeholder 5"/>
          <p:cNvSpPr>
            <a:spLocks noGrp="1"/>
          </p:cNvSpPr>
          <p:nvPr>
            <p:ph type="sldNum" sz="quarter" idx="12"/>
          </p:nvPr>
        </p:nvSpPr>
        <p:spPr/>
        <p:txBody>
          <a:bodyPr/>
          <a:lstStyle>
            <a:lvl1pPr>
              <a:defRPr/>
            </a:lvl1pPr>
          </a:lstStyle>
          <a:p>
            <a:pPr>
              <a:defRPr/>
            </a:pPr>
            <a:fld id="{4FDD47D7-D130-4DE2-B079-17AA2D7D8459}" type="slidenum">
              <a:rPr lang="en-US"/>
              <a:pPr>
                <a:defRPr/>
              </a:pPr>
              <a:t>‹#›</a:t>
            </a:fld>
            <a:endParaRPr lang="en-US"/>
          </a:p>
        </p:txBody>
      </p:sp>
    </p:spTree>
    <p:extLst>
      <p:ext uri="{BB962C8B-B14F-4D97-AF65-F5344CB8AC3E}">
        <p14:creationId xmlns:p14="http://schemas.microsoft.com/office/powerpoint/2010/main" val="158792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lstStyle>
            <a:lvl1pPr algn="r">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ChandraSekhar(CS) Baratam</a:t>
            </a:r>
          </a:p>
        </p:txBody>
      </p:sp>
      <p:sp>
        <p:nvSpPr>
          <p:cNvPr id="6" name="Slide Number Placeholder 5"/>
          <p:cNvSpPr>
            <a:spLocks noGrp="1"/>
          </p:cNvSpPr>
          <p:nvPr>
            <p:ph type="sldNum" sz="quarter" idx="12"/>
          </p:nvPr>
        </p:nvSpPr>
        <p:spPr/>
        <p:txBody>
          <a:bodyPr/>
          <a:lstStyle>
            <a:lvl1pPr>
              <a:defRPr/>
            </a:lvl1pPr>
          </a:lstStyle>
          <a:p>
            <a:pPr>
              <a:defRPr/>
            </a:pPr>
            <a:fld id="{5F507C88-E708-4027-B953-0CB139FCF67C}" type="slidenum">
              <a:rPr lang="en-US"/>
              <a:pPr>
                <a:defRPr/>
              </a:pPr>
              <a:t>‹#›</a:t>
            </a:fld>
            <a:endParaRPr lang="en-US"/>
          </a:p>
        </p:txBody>
      </p:sp>
    </p:spTree>
    <p:extLst>
      <p:ext uri="{BB962C8B-B14F-4D97-AF65-F5344CB8AC3E}">
        <p14:creationId xmlns:p14="http://schemas.microsoft.com/office/powerpoint/2010/main" val="204450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060898"/>
            <a:ext cx="3689239" cy="4031330"/>
          </a:xfrm>
        </p:spPr>
        <p:txBody>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ChandraSekhar(CS) Baratam</a:t>
            </a:r>
          </a:p>
        </p:txBody>
      </p:sp>
      <p:sp>
        <p:nvSpPr>
          <p:cNvPr id="7" name="Slide Number Placeholder 5"/>
          <p:cNvSpPr>
            <a:spLocks noGrp="1"/>
          </p:cNvSpPr>
          <p:nvPr>
            <p:ph type="sldNum" sz="quarter" idx="12"/>
          </p:nvPr>
        </p:nvSpPr>
        <p:spPr/>
        <p:txBody>
          <a:bodyPr/>
          <a:lstStyle>
            <a:lvl1pPr>
              <a:defRPr/>
            </a:lvl1pPr>
          </a:lstStyle>
          <a:p>
            <a:pPr>
              <a:defRPr/>
            </a:pPr>
            <a:fld id="{76C73949-0240-4AE6-8067-4F90324095ED}" type="slidenum">
              <a:rPr lang="en-US"/>
              <a:pPr>
                <a:defRPr/>
              </a:pPr>
              <a:t>‹#›</a:t>
            </a:fld>
            <a:endParaRPr lang="en-US"/>
          </a:p>
        </p:txBody>
      </p:sp>
    </p:spTree>
    <p:extLst>
      <p:ext uri="{BB962C8B-B14F-4D97-AF65-F5344CB8AC3E}">
        <p14:creationId xmlns:p14="http://schemas.microsoft.com/office/powerpoint/2010/main" val="3901497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8347" y="2786027"/>
            <a:ext cx="3685073" cy="3316033"/>
          </a:xfrm>
        </p:spPr>
        <p:txBody>
          <a:bodyPr anchor="t"/>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65" y="2786027"/>
            <a:ext cx="3701520" cy="3316033"/>
          </a:xfrm>
        </p:spPr>
        <p:txBody>
          <a:bodyPr anchor="t"/>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ChandraSekhar(CS) Baratam</a:t>
            </a:r>
          </a:p>
        </p:txBody>
      </p:sp>
      <p:sp>
        <p:nvSpPr>
          <p:cNvPr id="9" name="Slide Number Placeholder 5"/>
          <p:cNvSpPr>
            <a:spLocks noGrp="1"/>
          </p:cNvSpPr>
          <p:nvPr>
            <p:ph type="sldNum" sz="quarter" idx="12"/>
          </p:nvPr>
        </p:nvSpPr>
        <p:spPr/>
        <p:txBody>
          <a:bodyPr/>
          <a:lstStyle>
            <a:lvl1pPr>
              <a:defRPr/>
            </a:lvl1pPr>
          </a:lstStyle>
          <a:p>
            <a:pPr>
              <a:defRPr/>
            </a:pPr>
            <a:fld id="{18E5C136-32D9-4668-BD0E-DC8654E3BBC6}" type="slidenum">
              <a:rPr lang="en-US"/>
              <a:pPr>
                <a:defRPr/>
              </a:pPr>
              <a:t>‹#›</a:t>
            </a:fld>
            <a:endParaRPr lang="en-US"/>
          </a:p>
        </p:txBody>
      </p:sp>
    </p:spTree>
    <p:extLst>
      <p:ext uri="{BB962C8B-B14F-4D97-AF65-F5344CB8AC3E}">
        <p14:creationId xmlns:p14="http://schemas.microsoft.com/office/powerpoint/2010/main" val="357299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ChandraSekhar(CS) Baratam</a:t>
            </a:r>
          </a:p>
        </p:txBody>
      </p:sp>
      <p:sp>
        <p:nvSpPr>
          <p:cNvPr id="5" name="Slide Number Placeholder 5"/>
          <p:cNvSpPr>
            <a:spLocks noGrp="1"/>
          </p:cNvSpPr>
          <p:nvPr>
            <p:ph type="sldNum" sz="quarter" idx="12"/>
          </p:nvPr>
        </p:nvSpPr>
        <p:spPr/>
        <p:txBody>
          <a:bodyPr/>
          <a:lstStyle>
            <a:lvl1pPr>
              <a:defRPr/>
            </a:lvl1pPr>
          </a:lstStyle>
          <a:p>
            <a:pPr>
              <a:defRPr/>
            </a:pPr>
            <a:fld id="{E7430214-B4D5-4375-AE2C-820681E31003}" type="slidenum">
              <a:rPr lang="en-US"/>
              <a:pPr>
                <a:defRPr/>
              </a:pPr>
              <a:t>‹#›</a:t>
            </a:fld>
            <a:endParaRPr lang="en-US"/>
          </a:p>
        </p:txBody>
      </p:sp>
    </p:spTree>
    <p:extLst>
      <p:ext uri="{BB962C8B-B14F-4D97-AF65-F5344CB8AC3E}">
        <p14:creationId xmlns:p14="http://schemas.microsoft.com/office/powerpoint/2010/main" val="242524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ChandraSekhar(CS) Baratam</a:t>
            </a:r>
          </a:p>
        </p:txBody>
      </p:sp>
      <p:sp>
        <p:nvSpPr>
          <p:cNvPr id="4" name="Slide Number Placeholder 5"/>
          <p:cNvSpPr>
            <a:spLocks noGrp="1"/>
          </p:cNvSpPr>
          <p:nvPr>
            <p:ph type="sldNum" sz="quarter" idx="12"/>
          </p:nvPr>
        </p:nvSpPr>
        <p:spPr/>
        <p:txBody>
          <a:bodyPr/>
          <a:lstStyle>
            <a:lvl1pPr>
              <a:defRPr/>
            </a:lvl1pPr>
          </a:lstStyle>
          <a:p>
            <a:pPr>
              <a:defRPr/>
            </a:pPr>
            <a:fld id="{FDD18207-BD01-4BAA-9B00-8B7EA91487B4}" type="slidenum">
              <a:rPr lang="en-US"/>
              <a:pPr>
                <a:defRPr/>
              </a:pPr>
              <a:t>‹#›</a:t>
            </a:fld>
            <a:endParaRPr lang="en-US"/>
          </a:p>
        </p:txBody>
      </p:sp>
    </p:spTree>
    <p:extLst>
      <p:ext uri="{BB962C8B-B14F-4D97-AF65-F5344CB8AC3E}">
        <p14:creationId xmlns:p14="http://schemas.microsoft.com/office/powerpoint/2010/main" val="251153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lstStyle>
            <a:lvl1pPr algn="l">
              <a:defRPr sz="2200" b="0"/>
            </a:lvl1pPr>
          </a:lstStyle>
          <a:p>
            <a:r>
              <a:rPr lang="en-US" smtClean="0"/>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8347" y="3126528"/>
            <a:ext cx="2729523" cy="18288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ChandraSekhar(CS) Baratam</a:t>
            </a:r>
          </a:p>
        </p:txBody>
      </p:sp>
      <p:sp>
        <p:nvSpPr>
          <p:cNvPr id="7" name="Slide Number Placeholder 5"/>
          <p:cNvSpPr>
            <a:spLocks noGrp="1"/>
          </p:cNvSpPr>
          <p:nvPr>
            <p:ph type="sldNum" sz="quarter" idx="12"/>
          </p:nvPr>
        </p:nvSpPr>
        <p:spPr/>
        <p:txBody>
          <a:bodyPr/>
          <a:lstStyle>
            <a:lvl1pPr>
              <a:defRPr/>
            </a:lvl1pPr>
          </a:lstStyle>
          <a:p>
            <a:pPr>
              <a:defRPr/>
            </a:pPr>
            <a:fld id="{F2411D75-1B5B-4595-A08B-BDD5E0FE4CC7}" type="slidenum">
              <a:rPr lang="en-US"/>
              <a:pPr>
                <a:defRPr/>
              </a:pPr>
              <a:t>‹#›</a:t>
            </a:fld>
            <a:endParaRPr lang="en-US"/>
          </a:p>
        </p:txBody>
      </p:sp>
    </p:spTree>
    <p:extLst>
      <p:ext uri="{BB962C8B-B14F-4D97-AF65-F5344CB8AC3E}">
        <p14:creationId xmlns:p14="http://schemas.microsoft.com/office/powerpoint/2010/main" val="256384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17318" y="3269869"/>
            <a:ext cx="4423803" cy="18288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24375" y="6181725"/>
            <a:ext cx="717550" cy="365125"/>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817563" y="6181725"/>
            <a:ext cx="3706812" cy="365125"/>
          </a:xfrm>
        </p:spPr>
        <p:txBody>
          <a:bodyPr/>
          <a:lstStyle>
            <a:lvl1pPr>
              <a:defRPr/>
            </a:lvl1pPr>
          </a:lstStyle>
          <a:p>
            <a:pPr>
              <a:defRPr/>
            </a:pPr>
            <a:r>
              <a:rPr lang="en-US"/>
              <a:t>ChandraSekhar(CS) Baratam</a:t>
            </a:r>
          </a:p>
        </p:txBody>
      </p:sp>
      <p:sp>
        <p:nvSpPr>
          <p:cNvPr id="7" name="Slide Number Placeholder 6"/>
          <p:cNvSpPr>
            <a:spLocks noGrp="1"/>
          </p:cNvSpPr>
          <p:nvPr>
            <p:ph type="sldNum" sz="quarter" idx="12"/>
          </p:nvPr>
        </p:nvSpPr>
        <p:spPr>
          <a:xfrm>
            <a:off x="8024813" y="6181725"/>
            <a:ext cx="304800" cy="328613"/>
          </a:xfrm>
        </p:spPr>
        <p:txBody>
          <a:bodyPr/>
          <a:lstStyle>
            <a:lvl1pPr>
              <a:defRPr/>
            </a:lvl1pPr>
          </a:lstStyle>
          <a:p>
            <a:pPr>
              <a:defRPr/>
            </a:pPr>
            <a:fld id="{B6A3E474-5D04-40AA-980B-ABF54B216DE3}" type="slidenum">
              <a:rPr lang="en-US"/>
              <a:pPr>
                <a:defRPr/>
              </a:pPr>
              <a:t>‹#›</a:t>
            </a:fld>
            <a:endParaRPr lang="en-US"/>
          </a:p>
        </p:txBody>
      </p:sp>
    </p:spTree>
    <p:extLst>
      <p:ext uri="{BB962C8B-B14F-4D97-AF65-F5344CB8AC3E}">
        <p14:creationId xmlns:p14="http://schemas.microsoft.com/office/powerpoint/2010/main" val="260704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563" y="595313"/>
            <a:ext cx="7512050" cy="13128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7563" y="2060575"/>
            <a:ext cx="7512050" cy="404177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51613" y="6178550"/>
            <a:ext cx="1287462" cy="365125"/>
          </a:xfrm>
          <a:prstGeom prst="rect">
            <a:avLst/>
          </a:prstGeom>
        </p:spPr>
        <p:txBody>
          <a:bodyPr vert="horz" lIns="91440" tIns="45720" rIns="91440" bIns="45720" rtlCol="0" anchor="ctr"/>
          <a:lstStyle>
            <a:lvl1pPr algn="r" eaLnBrk="1" hangingPunct="1">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pPr>
              <a:defRPr/>
            </a:pPr>
            <a:endParaRPr lang="en-US"/>
          </a:p>
        </p:txBody>
      </p:sp>
      <p:sp>
        <p:nvSpPr>
          <p:cNvPr id="5" name="Footer Placeholder 4"/>
          <p:cNvSpPr>
            <a:spLocks noGrp="1"/>
          </p:cNvSpPr>
          <p:nvPr>
            <p:ph type="ftr" sz="quarter" idx="3"/>
          </p:nvPr>
        </p:nvSpPr>
        <p:spPr>
          <a:xfrm>
            <a:off x="817563" y="6178550"/>
            <a:ext cx="5624512" cy="365125"/>
          </a:xfrm>
          <a:prstGeom prst="rect">
            <a:avLst/>
          </a:prstGeom>
        </p:spPr>
        <p:txBody>
          <a:bodyPr vert="horz" lIns="91440" tIns="45720" rIns="91440" bIns="45720" rtlCol="0" anchor="ctr"/>
          <a:lstStyle>
            <a:lvl1pPr algn="l" eaLnBrk="1" hangingPunct="1">
              <a:defRPr sz="800" b="1" i="0" smtClean="0">
                <a:solidFill>
                  <a:schemeClr val="tx1">
                    <a:lumMod val="75000"/>
                  </a:schemeClr>
                </a:solidFill>
                <a:effectLst>
                  <a:outerShdw blurRad="50800" dist="38100" dir="2700000" algn="tl" rotWithShape="0">
                    <a:srgbClr val="000000">
                      <a:alpha val="43000"/>
                    </a:srgbClr>
                  </a:outerShdw>
                </a:effectLst>
                <a:latin typeface="+mn-lt"/>
              </a:defRPr>
            </a:lvl1pPr>
          </a:lstStyle>
          <a:p>
            <a:pPr>
              <a:defRPr/>
            </a:pPr>
            <a:r>
              <a:rPr lang="en-US"/>
              <a:t>ChandraSekhar(CS) Baratam</a:t>
            </a:r>
            <a:endParaRPr lang="en-US"/>
          </a:p>
        </p:txBody>
      </p:sp>
      <p:sp>
        <p:nvSpPr>
          <p:cNvPr id="6" name="Slide Number Placeholder 5"/>
          <p:cNvSpPr>
            <a:spLocks noGrp="1"/>
          </p:cNvSpPr>
          <p:nvPr>
            <p:ph type="sldNum" sz="quarter" idx="4"/>
          </p:nvPr>
        </p:nvSpPr>
        <p:spPr>
          <a:xfrm>
            <a:off x="7916863" y="6178550"/>
            <a:ext cx="414337" cy="365125"/>
          </a:xfrm>
          <a:prstGeom prst="rect">
            <a:avLst/>
          </a:prstGeom>
        </p:spPr>
        <p:txBody>
          <a:bodyPr vert="horz" lIns="91440" tIns="45720" rIns="91440" bIns="45720" rtlCol="0" anchor="ctr"/>
          <a:lstStyle>
            <a:lvl1pPr algn="r" eaLnBrk="1" hangingPunct="1">
              <a:defRPr sz="800" b="1" i="0" smtClean="0">
                <a:solidFill>
                  <a:schemeClr val="tx1">
                    <a:lumMod val="75000"/>
                  </a:schemeClr>
                </a:solidFill>
                <a:effectLst>
                  <a:outerShdw blurRad="50800" dist="38100" dir="2700000" algn="tl" rotWithShape="0">
                    <a:srgbClr val="000000">
                      <a:alpha val="43000"/>
                    </a:srgbClr>
                  </a:outerShdw>
                </a:effectLst>
                <a:latin typeface="+mn-lt"/>
              </a:defRPr>
            </a:lvl1pPr>
          </a:lstStyle>
          <a:p>
            <a:pPr>
              <a:defRPr/>
            </a:pPr>
            <a:fld id="{087F8122-542E-4E8A-B34D-3371AACFC1B7}"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9" r:id="rId9"/>
    <p:sldLayoutId id="2147483720" r:id="rId10"/>
    <p:sldLayoutId id="2147483714" r:id="rId11"/>
    <p:sldLayoutId id="2147483721" r:id="rId12"/>
    <p:sldLayoutId id="2147483715" r:id="rId13"/>
    <p:sldLayoutId id="2147483722" r:id="rId14"/>
    <p:sldLayoutId id="2147483716" r:id="rId15"/>
    <p:sldLayoutId id="2147483717" r:id="rId16"/>
    <p:sldLayoutId id="2147483718" r:id="rId17"/>
    <p:sldLayoutId id="2147483723" r:id="rId18"/>
  </p:sldLayoutIdLst>
  <p:hf sldNum="0" hdr="0" dt="0"/>
  <p:txStyles>
    <p:titleStyle>
      <a:lvl1pPr algn="l" defTabSz="457200" rtl="0" fontAlgn="base">
        <a:spcBef>
          <a:spcPct val="0"/>
        </a:spcBef>
        <a:spcAft>
          <a:spcPct val="0"/>
        </a:spcAft>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algn="l" defTabSz="457200" rtl="0" fontAlgn="base">
        <a:spcBef>
          <a:spcPct val="0"/>
        </a:spcBef>
        <a:spcAft>
          <a:spcPct val="0"/>
        </a:spcAft>
        <a:defRPr sz="2800">
          <a:solidFill>
            <a:schemeClr val="tx1"/>
          </a:solidFill>
          <a:latin typeface="Century Gothic" panose="020B0502020202020204" pitchFamily="34" charset="0"/>
        </a:defRPr>
      </a:lvl2pPr>
      <a:lvl3pPr algn="l" defTabSz="457200" rtl="0" fontAlgn="base">
        <a:spcBef>
          <a:spcPct val="0"/>
        </a:spcBef>
        <a:spcAft>
          <a:spcPct val="0"/>
        </a:spcAft>
        <a:defRPr sz="2800">
          <a:solidFill>
            <a:schemeClr val="tx1"/>
          </a:solidFill>
          <a:latin typeface="Century Gothic" panose="020B0502020202020204" pitchFamily="34" charset="0"/>
        </a:defRPr>
      </a:lvl3pPr>
      <a:lvl4pPr algn="l" defTabSz="457200" rtl="0" fontAlgn="base">
        <a:spcBef>
          <a:spcPct val="0"/>
        </a:spcBef>
        <a:spcAft>
          <a:spcPct val="0"/>
        </a:spcAft>
        <a:defRPr sz="2800">
          <a:solidFill>
            <a:schemeClr val="tx1"/>
          </a:solidFill>
          <a:latin typeface="Century Gothic" panose="020B0502020202020204" pitchFamily="34" charset="0"/>
        </a:defRPr>
      </a:lvl4pPr>
      <a:lvl5pPr algn="l" defTabSz="457200" rtl="0" fontAlgn="base">
        <a:spcBef>
          <a:spcPct val="0"/>
        </a:spcBef>
        <a:spcAft>
          <a:spcPct val="0"/>
        </a:spcAft>
        <a:defRPr sz="2800">
          <a:solidFill>
            <a:schemeClr val="tx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chemeClr val="tx1"/>
        </a:buClr>
        <a:buSzPct val="130000"/>
        <a:buFont typeface="Arial" panose="020B0604020202020204" pitchFamily="34" charset="0"/>
        <a:buChar char="•"/>
        <a:defRPr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fontAlgn="base">
        <a:spcBef>
          <a:spcPct val="20000"/>
        </a:spcBef>
        <a:spcAft>
          <a:spcPts val="600"/>
        </a:spcAft>
        <a:buClr>
          <a:schemeClr val="tx1"/>
        </a:buClr>
        <a:buSzPct val="130000"/>
        <a:buFont typeface="Arial" panose="020B0604020202020204" pitchFamily="34" charset="0"/>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fontAlgn="base">
        <a:spcBef>
          <a:spcPct val="20000"/>
        </a:spcBef>
        <a:spcAft>
          <a:spcPts val="600"/>
        </a:spcAft>
        <a:buClr>
          <a:schemeClr val="tx1"/>
        </a:buClr>
        <a:buSzPct val="130000"/>
        <a:buFont typeface="Arial" panose="020B0604020202020204" pitchFamily="34" charset="0"/>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fontAlgn="base">
        <a:spcBef>
          <a:spcPct val="20000"/>
        </a:spcBef>
        <a:spcAft>
          <a:spcPts val="600"/>
        </a:spcAft>
        <a:buClr>
          <a:schemeClr val="tx1"/>
        </a:buClr>
        <a:buSzPct val="130000"/>
        <a:buFont typeface="Arial" panose="020B0604020202020204" pitchFamily="34" charset="0"/>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fontAlgn="base">
        <a:spcBef>
          <a:spcPct val="20000"/>
        </a:spcBef>
        <a:spcAft>
          <a:spcPts val="600"/>
        </a:spcAft>
        <a:buClr>
          <a:schemeClr val="tx1"/>
        </a:buClr>
        <a:buSzPct val="130000"/>
        <a:buFont typeface="Arial" panose="020B0604020202020204" pitchFamily="34" charset="0"/>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914400"/>
            <a:ext cx="7620000" cy="1371600"/>
          </a:xfrm>
        </p:spPr>
        <p:txBody>
          <a:bodyPr/>
          <a:lstStyle/>
          <a:p>
            <a:pPr fontAlgn="auto">
              <a:spcAft>
                <a:spcPts val="0"/>
              </a:spcAft>
              <a:defRPr/>
            </a:pPr>
            <a:r>
              <a:rPr lang="en-US" sz="6000" b="1" smtClean="0">
                <a:latin typeface="Times New Roman" panose="02020603050405020304" pitchFamily="18" charset="0"/>
              </a:rPr>
              <a:t>CSS</a:t>
            </a:r>
          </a:p>
        </p:txBody>
      </p:sp>
      <p:sp>
        <p:nvSpPr>
          <p:cNvPr id="3075" name="Rectangle 3"/>
          <p:cNvSpPr>
            <a:spLocks noGrp="1" noChangeArrowheads="1"/>
          </p:cNvSpPr>
          <p:nvPr>
            <p:ph type="subTitle" idx="1"/>
          </p:nvPr>
        </p:nvSpPr>
        <p:spPr>
          <a:xfrm>
            <a:off x="1371600" y="4267200"/>
            <a:ext cx="6400800" cy="1752600"/>
          </a:xfrm>
        </p:spPr>
        <p:txBody>
          <a:bodyPr/>
          <a:lstStyle/>
          <a:p>
            <a:pPr fontAlgn="auto">
              <a:buFont typeface="Arial"/>
              <a:buNone/>
              <a:defRPr/>
            </a:pPr>
            <a:r>
              <a:rPr lang="en-US" smtClean="0"/>
              <a:t> </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Output</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25" y="1828800"/>
            <a:ext cx="7051675" cy="3963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Inline</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55651"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Thus far, we have only shown you how to use CSS the way it was meant to be used -- separated from the HTML. However, it is possible to place CSS right in the thick of your HTML code, and this method of CSS usage is referred to as inline css. </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Example</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57699" name="Rectangle 3"/>
          <p:cNvSpPr>
            <a:spLocks noGrp="1" noChangeArrowheads="1"/>
          </p:cNvSpPr>
          <p:nvPr>
            <p:ph type="subTitle" idx="4294967295"/>
          </p:nvPr>
        </p:nvSpPr>
        <p:spPr bwMode="auto">
          <a:xfrm>
            <a:off x="1246188" y="1598613"/>
            <a:ext cx="7897812" cy="45481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fontScale="92500" lnSpcReduction="10000"/>
          </a:bodyPr>
          <a:lstStyle/>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&lt;html&gt;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&lt;head&gt;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&lt;/head&gt;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&lt;body&gt;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&lt;p style="background: blue; color: white;"&gt;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A new background and font color with inline CSS</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&lt;/p&gt;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&lt;/body&gt;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&lt;/html&gt;</a:t>
            </a:r>
          </a:p>
        </p:txBody>
      </p:sp>
      <p:pic>
        <p:nvPicPr>
          <p:cNvPr id="307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8600"/>
            <a:ext cx="4133850" cy="3133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solidFill>
                  <a:srgbClr val="00CCCC"/>
                </a:solidFill>
                <a:latin typeface="돋움" pitchFamily="34" charset="-127"/>
                <a:ea typeface="돋움" pitchFamily="34" charset="-127"/>
                <a:cs typeface="Arial" panose="020B0604020202020204" pitchFamily="34" charset="0"/>
              </a:rPr>
              <a:t> </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59747"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7200" smtClean="0">
                <a:solidFill>
                  <a:schemeClr val="tx2"/>
                </a:solidFill>
                <a:latin typeface="Times New Roman" panose="02020603050405020304" pitchFamily="18" charset="0"/>
              </a:rPr>
              <a:t>CSS Background</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Background Color </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61795"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u="sng" smtClean="0">
                <a:solidFill>
                  <a:schemeClr val="tx2"/>
                </a:solidFill>
                <a:latin typeface="Times New Roman" panose="02020603050405020304" pitchFamily="18" charset="0"/>
              </a:rPr>
              <a:t>CSS Code:</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z="2800"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h4 { background-color: white;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p  { background-color: #1078E1;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ul { background-color: rgb( 149, 206, 145); } </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z="2800"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Example</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63843" name="Rectangle 3"/>
          <p:cNvSpPr>
            <a:spLocks noGrp="1" noChangeArrowheads="1"/>
          </p:cNvSpPr>
          <p:nvPr>
            <p:ph type="subTitle" idx="4294967295"/>
          </p:nvPr>
        </p:nvSpPr>
        <p:spPr bwMode="auto">
          <a:xfrm>
            <a:off x="1246188" y="1371600"/>
            <a:ext cx="7897812" cy="49958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fontScale="85000" lnSpcReduction="20000"/>
          </a:bodyPr>
          <a:lstStyle/>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&lt;html&gt;&lt;head&gt;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&lt;style type="text/css"&gt;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h4 { background-color: white;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p  { background-color: #1078E1;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ul { background-color: rgb( 149, 206, 145);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&lt;/style&gt;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&lt;/head&gt;&lt;body&gt;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&lt;h4&gt;Example&lt;/h4&gt;&lt;br&gt;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&lt;p&gt; Demo&lt;/p&gt;&lt;br&gt;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&lt;ul&gt;&lt;li&gt;one&lt;/li&gt;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&lt;li&gt;two&lt;/li&gt;&lt;/ul&gt;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&lt;/body&gt;&lt;/html&gt;</a:t>
            </a:r>
          </a:p>
        </p:txBody>
      </p:sp>
      <p:pic>
        <p:nvPicPr>
          <p:cNvPr id="368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429000"/>
            <a:ext cx="3886200" cy="3362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Background Image</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65891"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u="sng" smtClean="0">
                <a:solidFill>
                  <a:schemeClr val="tx2"/>
                </a:solidFill>
                <a:latin typeface="Times New Roman" panose="02020603050405020304" pitchFamily="18" charset="0"/>
              </a:rPr>
              <a:t>CSS Code:</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p { background-image: url(smallPic.jpg);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h4{ background-image: url(smallPic.jpg);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solidFill>
                  <a:srgbClr val="00CCCC"/>
                </a:solidFill>
                <a:latin typeface="돋움" pitchFamily="34" charset="-127"/>
                <a:ea typeface="돋움" pitchFamily="34" charset="-127"/>
                <a:cs typeface="Arial" panose="020B0604020202020204" pitchFamily="34" charset="0"/>
              </a:rPr>
              <a:t>   </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67939"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7200" smtClean="0">
                <a:solidFill>
                  <a:schemeClr val="tx2"/>
                </a:solidFill>
                <a:latin typeface="Times New Roman" panose="02020603050405020304" pitchFamily="18" charset="0"/>
              </a:rPr>
              <a:t>CSS Font</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Font Color</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69987" name="Rectangle 3"/>
          <p:cNvSpPr>
            <a:spLocks noGrp="1" noChangeArrowheads="1"/>
          </p:cNvSpPr>
          <p:nvPr>
            <p:ph type="subTitle" idx="4294967295"/>
          </p:nvPr>
        </p:nvSpPr>
        <p:spPr bwMode="auto">
          <a:xfrm>
            <a:off x="1246188" y="1373188"/>
            <a:ext cx="7897812" cy="49958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fontScale="85000" lnSpcReduction="20000"/>
          </a:bodyPr>
          <a:lstStyle/>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&lt;html&gt;&lt;head&gt;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&lt;style type="text/css"&gt;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h4 { color: red;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p { color: #9000A1;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ul { color: rgb(0, 220, 98);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&lt;/style&gt;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&lt;/head&gt;&lt;body&gt;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&lt;h4&gt;Example&lt;/h4&gt;&lt;br&gt;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&lt;p&gt; Demo&lt;/p&gt;&lt;br&gt;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&lt;ul&gt;&lt;li&gt;one&lt;/li&gt;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&lt;li&gt;two&lt;/li&gt;&lt;/ul&gt;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&lt;/body&gt;&lt;/html&gt;</a:t>
            </a:r>
          </a:p>
        </p:txBody>
      </p:sp>
      <p:pic>
        <p:nvPicPr>
          <p:cNvPr id="430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790825"/>
            <a:ext cx="4086225" cy="3838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Font Family</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72035"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u="sng" smtClean="0">
                <a:solidFill>
                  <a:schemeClr val="tx2"/>
                </a:solidFill>
                <a:latin typeface="Times New Roman" panose="02020603050405020304" pitchFamily="18" charset="0"/>
              </a:rPr>
              <a:t>CSS Code:</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h4 { font-family: sans-serif;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h5 { font-family: serif;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h6 { font-family: arial; } </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What is CSS</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37219" name="Rectangle 3"/>
          <p:cNvSpPr>
            <a:spLocks noGrp="1" noChangeArrowheads="1"/>
          </p:cNvSpPr>
          <p:nvPr>
            <p:ph type="subTitle" idx="4294967295"/>
          </p:nvPr>
        </p:nvSpPr>
        <p:spPr bwMode="auto">
          <a:xfrm>
            <a:off x="1246188" y="1517650"/>
            <a:ext cx="7897812" cy="47085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lnSpcReduction="10000"/>
          </a:bodyPr>
          <a:lstStyle/>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	</a:t>
            </a:r>
            <a:r>
              <a:rPr lang="en-US" sz="2800" smtClean="0">
                <a:solidFill>
                  <a:schemeClr val="tx2"/>
                </a:solidFill>
                <a:latin typeface="Times New Roman" panose="02020603050405020304" pitchFamily="18" charset="0"/>
              </a:rPr>
              <a:t>CSS stands for Cascading Style Sheets. It is a way to divide the content from the layout on web pages.</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With CSS you will be able to:</a:t>
            </a:r>
          </a:p>
          <a:p>
            <a:pPr marL="914400" lvl="2" indent="0" fontAlgn="auto">
              <a:buSzPct val="120000"/>
              <a:buFont typeface="Wingdings" panose="05000000000000000000" pitchFamily="2" charset="2"/>
              <a:buChar char="q"/>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Add new looks to your old HTML</a:t>
            </a:r>
          </a:p>
          <a:p>
            <a:pPr marL="914400" lvl="2" indent="0" fontAlgn="auto">
              <a:buSzPct val="120000"/>
              <a:buFont typeface="Wingdings" panose="05000000000000000000" pitchFamily="2" charset="2"/>
              <a:buChar char="q"/>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Completely restyle a web site with only a few changes to your CSS code</a:t>
            </a:r>
          </a:p>
          <a:p>
            <a:pPr marL="914400" lvl="2" indent="0" fontAlgn="auto">
              <a:buSzPct val="120000"/>
              <a:buFont typeface="Wingdings" panose="05000000000000000000" pitchFamily="2" charset="2"/>
              <a:buChar char="q"/>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Use the "style" you create on any web page you wish!</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z="2800"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Font Size</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74083"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u="sng" smtClean="0">
                <a:solidFill>
                  <a:schemeClr val="tx2"/>
                </a:solidFill>
                <a:latin typeface="Times New Roman" panose="02020603050405020304" pitchFamily="18" charset="0"/>
              </a:rPr>
              <a:t>CSS Code:</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p { font-size: 120%;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ol{ font-size: 10px;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ul{ font-size: x-large;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Font Style</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76131"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u="sng" smtClean="0">
                <a:solidFill>
                  <a:schemeClr val="tx2"/>
                </a:solidFill>
                <a:latin typeface="Times New Roman" panose="02020603050405020304" pitchFamily="18" charset="0"/>
              </a:rPr>
              <a:t>CSS Code:</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p { font-style: italic;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h4{ font-style: bold; }</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solidFill>
                  <a:srgbClr val="00CCCC"/>
                </a:solidFill>
                <a:latin typeface="돋움" pitchFamily="34" charset="-127"/>
                <a:ea typeface="돋움" pitchFamily="34" charset="-127"/>
                <a:cs typeface="Arial" panose="020B0604020202020204" pitchFamily="34" charset="0"/>
              </a:rPr>
              <a:t> </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78179"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6600" smtClean="0">
                <a:solidFill>
                  <a:schemeClr val="tx2"/>
                </a:solidFill>
                <a:latin typeface="Times New Roman" panose="02020603050405020304" pitchFamily="18" charset="0"/>
              </a:rPr>
              <a:t>CSS Text</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Text Decoration</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80227"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u="sng" smtClean="0">
                <a:solidFill>
                  <a:schemeClr val="tx2"/>
                </a:solidFill>
                <a:latin typeface="Times New Roman" panose="02020603050405020304" pitchFamily="18" charset="0"/>
              </a:rPr>
              <a:t>CSS Code:</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h4{ text-decoration: line-through;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h5{ text-decoration: overline;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h6{ text-decoration: underline;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a { text-decoration: none; } </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Text Align</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82275"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u="sng" smtClean="0">
                <a:solidFill>
                  <a:schemeClr val="tx2"/>
                </a:solidFill>
                <a:latin typeface="Times New Roman" panose="02020603050405020304" pitchFamily="18" charset="0"/>
              </a:rPr>
              <a:t>CSS Code:</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p { text-align: right;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h5{ text-align: left; } </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Text Transform</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84323"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u="sng" smtClean="0">
                <a:solidFill>
                  <a:schemeClr val="tx2"/>
                </a:solidFill>
                <a:latin typeface="Times New Roman" panose="02020603050405020304" pitchFamily="18" charset="0"/>
              </a:rPr>
              <a:t>CSS Code:</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p { text-transform: capitalize;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h5{ text-transform: uppercase;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h6{ text-transform: lowercase;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u="sng" smtClean="0">
              <a:solidFill>
                <a:schemeClr val="tx2"/>
              </a:solidFill>
              <a:latin typeface="Times New Roman" panose="02020603050405020304" pitchFamily="18" charset="0"/>
            </a:endParaRP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u="sng"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Word Spacing</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86371"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u="sng" smtClean="0">
                <a:solidFill>
                  <a:schemeClr val="tx2"/>
                </a:solidFill>
                <a:latin typeface="Times New Roman" panose="02020603050405020304" pitchFamily="18" charset="0"/>
              </a:rPr>
              <a:t>CSS Code:</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p { word-spacing: 10px; } </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Letter Spacing</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88419"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u="sng" smtClean="0">
                <a:solidFill>
                  <a:schemeClr val="tx2"/>
                </a:solidFill>
                <a:latin typeface="Times New Roman" panose="02020603050405020304" pitchFamily="18" charset="0"/>
              </a:rPr>
              <a:t>CSS Code:</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p { letter-spacing: 3px; }</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447800" y="101600"/>
            <a:ext cx="7134225"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solidFill>
                  <a:srgbClr val="00CCCC"/>
                </a:solidFill>
                <a:latin typeface="돋움" pitchFamily="34" charset="-127"/>
                <a:ea typeface="돋움" pitchFamily="34" charset="-127"/>
                <a:cs typeface="Arial" panose="020B0604020202020204" pitchFamily="34" charset="0"/>
              </a:rPr>
              <a:t>   </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90467" name="Rectangle 3"/>
          <p:cNvSpPr>
            <a:spLocks noGrp="1" noChangeArrowheads="1"/>
          </p:cNvSpPr>
          <p:nvPr>
            <p:ph type="subTitle" idx="4294967295"/>
          </p:nvPr>
        </p:nvSpPr>
        <p:spPr bwMode="auto">
          <a:xfrm>
            <a:off x="1247775" y="1720850"/>
            <a:ext cx="7896225" cy="43005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6600" smtClean="0">
                <a:solidFill>
                  <a:schemeClr val="tx2"/>
                </a:solidFill>
                <a:latin typeface="Times New Roman" panose="02020603050405020304" pitchFamily="18" charset="0"/>
              </a:rPr>
              <a:t>CSS Border</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447800" y="101600"/>
            <a:ext cx="7134225"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Border Style Types</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92515" name="Rectangle 3"/>
          <p:cNvSpPr>
            <a:spLocks noGrp="1" noChangeArrowheads="1"/>
          </p:cNvSpPr>
          <p:nvPr>
            <p:ph type="subTitle" idx="4294967295"/>
          </p:nvPr>
        </p:nvSpPr>
        <p:spPr bwMode="auto">
          <a:xfrm>
            <a:off x="1247775" y="1339850"/>
            <a:ext cx="7896225" cy="5064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fontScale="92500" lnSpcReduction="10000"/>
          </a:bodyPr>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u="sng" smtClean="0">
                <a:solidFill>
                  <a:schemeClr val="tx2"/>
                </a:solidFill>
                <a:latin typeface="Times New Roman" panose="02020603050405020304" pitchFamily="18" charset="0"/>
              </a:rPr>
              <a:t>CSS Code:</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p.solid {border-style: solid;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p.double {border-style: double;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p.groove {border-style: groove;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p.dotted {border-style: dotted;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p.dashed {border-style: dashed;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p.inset {border-style: inset;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p.outset {border-style: outset;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p.ridge {border-style: ridge;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p.hidden {border-style: hidden; }</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Selector</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39267"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CSS selectors are the heart and soul of CSS. They define which HTML elements you are going to be manipulating with CSS code.</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z="2800"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u="sng" smtClean="0">
                <a:solidFill>
                  <a:schemeClr val="tx2"/>
                </a:solidFill>
                <a:latin typeface="Times New Roman" panose="02020603050405020304" pitchFamily="18" charset="0"/>
              </a:rPr>
              <a:t>Syntax:</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SELECTOR { PROPERTY: VALUE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u="sng" smtClean="0">
                <a:solidFill>
                  <a:schemeClr val="tx2"/>
                </a:solidFill>
                <a:latin typeface="Times New Roman" panose="02020603050405020304" pitchFamily="18" charset="0"/>
              </a:rPr>
              <a:t>Example:</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h4 { color: red; } </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447800" y="101600"/>
            <a:ext cx="7134225"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Example</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94563" name="Rectangle 3"/>
          <p:cNvSpPr>
            <a:spLocks noGrp="1" noChangeArrowheads="1"/>
          </p:cNvSpPr>
          <p:nvPr>
            <p:ph type="subTitle" idx="4294967295"/>
          </p:nvPr>
        </p:nvSpPr>
        <p:spPr bwMode="auto">
          <a:xfrm>
            <a:off x="1247775" y="1160463"/>
            <a:ext cx="7896225" cy="54213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fontScale="85000" lnSpcReduction="20000"/>
          </a:bodyPr>
          <a:lstStyle/>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&lt;html&gt;&lt;head&gt;&lt;style type="text/css"&gt;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h1{border-style: solid;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h2{border-style: double;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h3{border-style: groove;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h4{border-style: dotted;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h5{border-style: dashed;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h6{border-style: inset;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&lt;/style&gt;&lt;body&gt;&lt;h1&gt;Border 1&lt;/h1&gt;&lt;br&gt;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&lt;h2&gt;Border 2&lt;/h2&gt;&lt;br&gt;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&lt;h3&gt;Border 3&lt;/h3&gt;&lt;br&gt;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&lt;h4&gt;Border 4&lt;/h4&gt;&lt;br&gt;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&lt;h5&gt;Border 5&lt;/h5&gt;&lt;br&gt;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&lt;h6&gt;Border 6&lt;/h6&gt;&lt;br&gt;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smtClean="0">
                <a:solidFill>
                  <a:schemeClr val="tx2"/>
                </a:solidFill>
                <a:latin typeface="Times New Roman" panose="02020603050405020304" pitchFamily="18" charset="0"/>
              </a:rPr>
              <a:t>&lt;/body&gt;&lt;/html&gt;</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1447800" y="101600"/>
            <a:ext cx="7134225"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Output</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96611" name="Rectangle 3"/>
          <p:cNvSpPr>
            <a:spLocks noGrp="1" noChangeArrowheads="1"/>
          </p:cNvSpPr>
          <p:nvPr>
            <p:ph type="subTitle" idx="4294967295"/>
          </p:nvPr>
        </p:nvSpPr>
        <p:spPr bwMode="auto">
          <a:xfrm>
            <a:off x="1247775" y="1720850"/>
            <a:ext cx="7896225" cy="43005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 </a:t>
            </a:r>
          </a:p>
        </p:txBody>
      </p:sp>
      <p:pic>
        <p:nvPicPr>
          <p:cNvPr id="696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8686800" cy="5029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447800" y="101600"/>
            <a:ext cx="7134225"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solidFill>
                  <a:srgbClr val="00CCCC"/>
                </a:solidFill>
                <a:latin typeface="돋움" pitchFamily="34" charset="-127"/>
                <a:ea typeface="돋움" pitchFamily="34" charset="-127"/>
                <a:cs typeface="Arial" panose="020B0604020202020204" pitchFamily="34" charset="0"/>
              </a:rPr>
              <a:t>  </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98659" name="Rectangle 3"/>
          <p:cNvSpPr>
            <a:spLocks noGrp="1" noChangeArrowheads="1"/>
          </p:cNvSpPr>
          <p:nvPr>
            <p:ph type="subTitle" idx="4294967295"/>
          </p:nvPr>
        </p:nvSpPr>
        <p:spPr bwMode="auto">
          <a:xfrm>
            <a:off x="1247775" y="1720850"/>
            <a:ext cx="7896225" cy="43005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7200" smtClean="0">
                <a:solidFill>
                  <a:schemeClr val="tx2"/>
                </a:solidFill>
                <a:latin typeface="Times New Roman" panose="02020603050405020304" pitchFamily="18" charset="0"/>
              </a:rPr>
              <a:t>CSS Lists</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447800" y="101600"/>
            <a:ext cx="7134225"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List Style Type</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200707" name="Rectangle 3"/>
          <p:cNvSpPr>
            <a:spLocks noGrp="1" noChangeArrowheads="1"/>
          </p:cNvSpPr>
          <p:nvPr>
            <p:ph type="subTitle" idx="4294967295"/>
          </p:nvPr>
        </p:nvSpPr>
        <p:spPr bwMode="auto">
          <a:xfrm>
            <a:off x="1247775" y="1720850"/>
            <a:ext cx="7896225" cy="43005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u="sng" smtClean="0">
                <a:solidFill>
                  <a:schemeClr val="tx2"/>
                </a:solidFill>
                <a:latin typeface="Times New Roman" panose="02020603050405020304" pitchFamily="18" charset="0"/>
              </a:rPr>
              <a:t>CSS Code:</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u="sng"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ol { list-style-type: upper-roman;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ul { list-style-type: circle; } </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1447800" y="101600"/>
            <a:ext cx="7134225"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Lists With Images</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202755" name="Rectangle 3"/>
          <p:cNvSpPr>
            <a:spLocks noGrp="1" noChangeArrowheads="1"/>
          </p:cNvSpPr>
          <p:nvPr>
            <p:ph type="subTitle" idx="4294967295"/>
          </p:nvPr>
        </p:nvSpPr>
        <p:spPr bwMode="auto">
          <a:xfrm>
            <a:off x="1247775" y="1720850"/>
            <a:ext cx="7896225" cy="43005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u="sng" smtClean="0">
                <a:solidFill>
                  <a:schemeClr val="tx2"/>
                </a:solidFill>
                <a:latin typeface="Times New Roman" panose="02020603050405020304" pitchFamily="18" charset="0"/>
              </a:rPr>
              <a:t>CSS Code:</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ul { list-style-image: url("listArrow.gif"); }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ol { list-style-image: url("listArrow2.gif"); }</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447800" y="101600"/>
            <a:ext cx="7134225"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solidFill>
                  <a:srgbClr val="00CCCC"/>
                </a:solidFill>
                <a:latin typeface="돋움" pitchFamily="34" charset="-127"/>
                <a:ea typeface="돋움" pitchFamily="34" charset="-127"/>
                <a:cs typeface="Arial" panose="020B0604020202020204" pitchFamily="34" charset="0"/>
              </a:rPr>
              <a:t> </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204803" name="Rectangle 3"/>
          <p:cNvSpPr>
            <a:spLocks noGrp="1" noChangeArrowheads="1"/>
          </p:cNvSpPr>
          <p:nvPr>
            <p:ph type="subTitle" idx="4294967295"/>
          </p:nvPr>
        </p:nvSpPr>
        <p:spPr bwMode="auto">
          <a:xfrm>
            <a:off x="1247775" y="1720850"/>
            <a:ext cx="7896225" cy="43005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6600" smtClean="0">
                <a:solidFill>
                  <a:schemeClr val="tx2"/>
                </a:solidFill>
                <a:latin typeface="Times New Roman" panose="02020603050405020304" pitchFamily="18" charset="0"/>
              </a:rPr>
              <a:t>CSS Mouse Cursor</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1447800" y="101600"/>
            <a:ext cx="7134225"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Cursor Icons</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206851" name="Rectangle 3"/>
          <p:cNvSpPr>
            <a:spLocks noGrp="1" noChangeArrowheads="1"/>
          </p:cNvSpPr>
          <p:nvPr>
            <p:ph type="subTitle" idx="4294967295"/>
          </p:nvPr>
        </p:nvSpPr>
        <p:spPr bwMode="auto">
          <a:xfrm>
            <a:off x="1247775" y="1473200"/>
            <a:ext cx="7896225" cy="47974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fontScale="92500" lnSpcReduction="20000"/>
          </a:bodyPr>
          <a:lstStyle/>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  default - Display the normal mouse cursor icon</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 wait - The mouse icon to represent the computer "thinking"</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 crosshair - A cross hair reticle</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 text - An "I" shaped icon that is displayed when selecting text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 pointer - A hand icon that you see when you hover over an HTML link</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 help - A question mark (usually)</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z="2800"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447800" y="101600"/>
            <a:ext cx="7134225"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CSS Cursor Code</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208899" name="Rectangle 3"/>
          <p:cNvSpPr>
            <a:spLocks noGrp="1" noChangeArrowheads="1"/>
          </p:cNvSpPr>
          <p:nvPr>
            <p:ph type="subTitle" idx="4294967295"/>
          </p:nvPr>
        </p:nvSpPr>
        <p:spPr bwMode="auto">
          <a:xfrm>
            <a:off x="1247775" y="1720850"/>
            <a:ext cx="7896225" cy="43005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u="sng" smtClean="0">
                <a:solidFill>
                  <a:schemeClr val="tx2"/>
                </a:solidFill>
                <a:latin typeface="Times New Roman" panose="02020603050405020304" pitchFamily="18" charset="0"/>
              </a:rPr>
              <a:t>CSS Code:</a:t>
            </a:r>
          </a:p>
          <a:p>
            <a:pPr marL="0" indent="0" algn="ctr"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p { cursor: wait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h4 { cursor: help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solidFill>
                  <a:schemeClr val="tx2"/>
                </a:solidFill>
                <a:latin typeface="Times New Roman" panose="02020603050405020304" pitchFamily="18" charset="0"/>
              </a:rPr>
              <a:t>h5 { cursor: crosshair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solidFill>
                  <a:srgbClr val="00CCCC"/>
                </a:solidFill>
                <a:latin typeface="돋움" pitchFamily="34" charset="-127"/>
                <a:ea typeface="돋움" pitchFamily="34" charset="-127"/>
                <a:cs typeface="Arial" panose="020B0604020202020204" pitchFamily="34" charset="0"/>
              </a:rPr>
              <a:t> </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41315"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Cascading Style Sheets come in three flavors:</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1. internal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2. external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3. inline. </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Internal CSS</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43363" name="Rectangle 3"/>
          <p:cNvSpPr>
            <a:spLocks noGrp="1" noChangeArrowheads="1"/>
          </p:cNvSpPr>
          <p:nvPr>
            <p:ph type="subTitle" idx="4294967295"/>
          </p:nvPr>
        </p:nvSpPr>
        <p:spPr bwMode="auto">
          <a:xfrm>
            <a:off x="1246188" y="1417638"/>
            <a:ext cx="7897812" cy="49085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fontScale="85000" lnSpcReduction="20000"/>
          </a:bodyPr>
          <a:lstStyle/>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       When using internal CSS, you must add a new tag, &lt;style&gt;, inside the &lt;head&gt; tag.</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       </a:t>
            </a:r>
            <a:r>
              <a:rPr lang="en-US" sz="2600" u="sng" smtClean="0">
                <a:solidFill>
                  <a:schemeClr val="tx2"/>
                </a:solidFill>
                <a:latin typeface="Times New Roman" panose="02020603050405020304" pitchFamily="18" charset="0"/>
              </a:rPr>
              <a:t>Example:</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&lt;html&gt;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&lt;head&gt;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&lt;style type="text/css"&gt;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&lt;/style&gt;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&lt;/head&gt;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&lt;body&gt;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&lt;p&gt;Your page's content!&lt;/p&gt;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&lt;/body&gt;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600" smtClean="0">
                <a:solidFill>
                  <a:schemeClr val="tx2"/>
                </a:solidFill>
                <a:latin typeface="Times New Roman" panose="02020603050405020304" pitchFamily="18" charset="0"/>
              </a:rPr>
              <a:t>&lt;/html&gt; </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Example</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45411" name="Rectangle 3"/>
          <p:cNvSpPr>
            <a:spLocks noGrp="1" noChangeArrowheads="1"/>
          </p:cNvSpPr>
          <p:nvPr>
            <p:ph type="subTitle" idx="4294967295"/>
          </p:nvPr>
        </p:nvSpPr>
        <p:spPr bwMode="auto">
          <a:xfrm>
            <a:off x="1246188" y="1339850"/>
            <a:ext cx="7897812" cy="5064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lnSpcReduction="10000"/>
          </a:bodyPr>
          <a:lstStyle/>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&lt;html&gt;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&lt;head&gt;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&lt;style type="text/css"&gt;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p {color: white; background-color: blue;}</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&lt;/style&gt;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&lt;/head&gt; &lt;body&gt;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&lt;p&gt;White text on a blue background!&lt;/p&gt;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&lt;/body&gt;</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&lt;/html&gt;</a:t>
            </a:r>
          </a:p>
        </p:txBody>
      </p:sp>
      <p:pic>
        <p:nvPicPr>
          <p:cNvPr id="184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725" y="9525"/>
            <a:ext cx="4105275" cy="3190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External CSS</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47459"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lnSpcReduction="10000"/>
          </a:bodyPr>
          <a:lstStyle/>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When using CSS it is preferable to keep the CSS separate from your HTML. Placing CSS in a separate file allows the web designer to completely differentiate between content (HTML) and design (CSS). </a:t>
            </a:r>
          </a:p>
          <a:p>
            <a:pPr marL="0" indent="0" fontAlgn="auto">
              <a:buFont typeface="Wingdings" panose="05000000000000000000" pitchFamily="2" charset="2"/>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smtClean="0">
                <a:solidFill>
                  <a:schemeClr val="tx2"/>
                </a:solidFill>
                <a:latin typeface="Times New Roman" panose="02020603050405020304" pitchFamily="18" charset="0"/>
              </a:rPr>
              <a:t>         External CSS is a file that contains only CSS code and is saved with a ".css" file extension.            This CSS file is then referenced in your HTML using the &lt;link&gt; instead of &lt;style&gt;</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latin typeface="Times New Roman" panose="02020603050405020304" pitchFamily="18" charset="0"/>
                <a:ea typeface="돋움" pitchFamily="34" charset="-127"/>
                <a:cs typeface="Arial" panose="020B0604020202020204" pitchFamily="34" charset="0"/>
              </a:rPr>
              <a:t>Example</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49507" name="Rectangle 3"/>
          <p:cNvSpPr>
            <a:spLocks noGrp="1" noChangeArrowheads="1"/>
          </p:cNvSpPr>
          <p:nvPr>
            <p:ph type="subTitle" idx="4294967295"/>
          </p:nvPr>
        </p:nvSpPr>
        <p:spPr bwMode="auto">
          <a:xfrm>
            <a:off x="1246188" y="1720850"/>
            <a:ext cx="7897812" cy="4302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					</a:t>
            </a:r>
            <a:r>
              <a:rPr lang="en-US" sz="2800" u="sng" smtClean="0">
                <a:solidFill>
                  <a:schemeClr val="tx2"/>
                </a:solidFill>
                <a:latin typeface="Times New Roman" panose="02020603050405020304" pitchFamily="18" charset="0"/>
              </a:rPr>
              <a:t>demo.css</a:t>
            </a: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body{ background-color: gray;} </a:t>
            </a: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p { color: blue; } </a:t>
            </a: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h3{ color: white; }</a:t>
            </a: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endParaRPr lang="en-US" sz="2800" smtClean="0">
              <a:solidFill>
                <a:schemeClr val="tx2"/>
              </a:solidFill>
              <a:latin typeface="Times New Roman" panose="02020603050405020304" pitchFamily="18" charset="0"/>
            </a:endParaRP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endParaRPr lang="en-US" sz="2800" smtClean="0">
              <a:solidFill>
                <a:schemeClr val="tx2"/>
              </a:solidFill>
              <a:latin typeface="Times New Roman" panose="02020603050405020304" pitchFamily="18" charset="0"/>
            </a:endParaRP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447800" y="101600"/>
            <a:ext cx="7135813" cy="131445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fontAlgn="auto">
              <a:spcAft>
                <a:spcPts val="0"/>
              </a:spcAft>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smtClean="0">
                <a:solidFill>
                  <a:srgbClr val="00CCCC"/>
                </a:solidFill>
                <a:latin typeface="돋움" pitchFamily="34" charset="-127"/>
                <a:ea typeface="돋움" pitchFamily="34" charset="-127"/>
                <a:cs typeface="Arial" panose="020B0604020202020204" pitchFamily="34" charset="0"/>
              </a:rPr>
              <a:t> </a:t>
            </a:r>
          </a:p>
        </p:txBody>
      </p:sp>
      <p:sp>
        <p:nvSpPr>
          <p:cNvPr id="2" name="Footer Placeholder 1"/>
          <p:cNvSpPr>
            <a:spLocks noGrp="1"/>
          </p:cNvSpPr>
          <p:nvPr>
            <p:ph type="ftr" sz="quarter" idx="11"/>
          </p:nvPr>
        </p:nvSpPr>
        <p:spPr/>
        <p:txBody>
          <a:bodyPr/>
          <a:lstStyle/>
          <a:p>
            <a:pPr>
              <a:defRPr/>
            </a:pPr>
            <a:r>
              <a:rPr lang="en-US"/>
              <a:t>ChandraSekhar(CS) Baratam</a:t>
            </a:r>
            <a:endParaRPr lang="en-US"/>
          </a:p>
        </p:txBody>
      </p:sp>
      <p:sp>
        <p:nvSpPr>
          <p:cNvPr id="151555" name="Rectangle 3"/>
          <p:cNvSpPr>
            <a:spLocks noGrp="1" noChangeArrowheads="1"/>
          </p:cNvSpPr>
          <p:nvPr>
            <p:ph type="subTitle" idx="4294967295"/>
          </p:nvPr>
        </p:nvSpPr>
        <p:spPr bwMode="auto">
          <a:xfrm>
            <a:off x="685800" y="1190625"/>
            <a:ext cx="8458200" cy="53641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fontScale="92500" lnSpcReduction="10000"/>
          </a:bodyPr>
          <a:lstStyle/>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						</a:t>
            </a:r>
            <a:r>
              <a:rPr lang="en-US" sz="2800" u="sng" smtClean="0">
                <a:solidFill>
                  <a:schemeClr val="tx2"/>
                </a:solidFill>
                <a:latin typeface="Times New Roman" panose="02020603050405020304" pitchFamily="18" charset="0"/>
              </a:rPr>
              <a:t>HTML Code:</a:t>
            </a: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&lt;html&gt;&lt;head&gt;</a:t>
            </a: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&lt;link rel="stylesheet" type="text/css" href="test.css" /&gt;</a:t>
            </a: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&lt;/head&gt;</a:t>
            </a: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&lt;body&gt;</a:t>
            </a: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&lt;h3&gt; A White Header &lt;/h3&gt;</a:t>
            </a: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&lt;p&gt; This paragraph has a blue font.  </a:t>
            </a: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The background color of this page is gray because</a:t>
            </a: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we changed it with CSS! &lt;/p&gt;</a:t>
            </a:r>
          </a:p>
          <a:p>
            <a:pPr marL="0" indent="0" fontAlgn="auto">
              <a:buFont typeface="Wingdings" panose="05000000000000000000" pitchFamily="2" charset="2"/>
              <a:buNone/>
              <a:tabLst>
                <a:tab pos="342900"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 pos="9139238" algn="l"/>
                <a:tab pos="9596438" algn="l"/>
                <a:tab pos="10053638" algn="l"/>
                <a:tab pos="10510838" algn="l"/>
                <a:tab pos="10512425" algn="l"/>
                <a:tab pos="10514013" algn="l"/>
              </a:tabLst>
              <a:defRPr/>
            </a:pPr>
            <a:r>
              <a:rPr lang="en-US" sz="2800" smtClean="0">
                <a:solidFill>
                  <a:schemeClr val="tx2"/>
                </a:solidFill>
                <a:latin typeface="Times New Roman" panose="02020603050405020304" pitchFamily="18" charset="0"/>
              </a:rPr>
              <a:t>&lt;/body&gt;&lt;/html&gt;</a:t>
            </a:r>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5161</TotalTime>
  <Words>1165</Words>
  <Application>Microsoft Office PowerPoint</Application>
  <PresentationFormat>On-screen Show (4:3)</PresentationFormat>
  <Paragraphs>295</Paragraphs>
  <Slides>37</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Tahoma</vt:lpstr>
      <vt:lpstr>Arial</vt:lpstr>
      <vt:lpstr>Century Gothic</vt:lpstr>
      <vt:lpstr>Times New Roman</vt:lpstr>
      <vt:lpstr>Wingdings</vt:lpstr>
      <vt:lpstr>돋움</vt:lpstr>
      <vt:lpstr>Mesh</vt:lpstr>
      <vt:lpstr>CSS</vt:lpstr>
      <vt:lpstr>What is CSS</vt:lpstr>
      <vt:lpstr>CSS Selector</vt:lpstr>
      <vt:lpstr> </vt:lpstr>
      <vt:lpstr>Internal CSS</vt:lpstr>
      <vt:lpstr>Example</vt:lpstr>
      <vt:lpstr>External CSS</vt:lpstr>
      <vt:lpstr>Example</vt:lpstr>
      <vt:lpstr> </vt:lpstr>
      <vt:lpstr>Output</vt:lpstr>
      <vt:lpstr>CSS Inline</vt:lpstr>
      <vt:lpstr>Example</vt:lpstr>
      <vt:lpstr> </vt:lpstr>
      <vt:lpstr>CSS Background Color </vt:lpstr>
      <vt:lpstr>Example</vt:lpstr>
      <vt:lpstr>CSS Background Image</vt:lpstr>
      <vt:lpstr>   </vt:lpstr>
      <vt:lpstr>CSS Font Color</vt:lpstr>
      <vt:lpstr>CSS Font Family</vt:lpstr>
      <vt:lpstr>CSS Font Size</vt:lpstr>
      <vt:lpstr>CSS Font Style</vt:lpstr>
      <vt:lpstr> </vt:lpstr>
      <vt:lpstr>Text Decoration</vt:lpstr>
      <vt:lpstr>Text Align</vt:lpstr>
      <vt:lpstr>Text Transform</vt:lpstr>
      <vt:lpstr>CSS Word Spacing</vt:lpstr>
      <vt:lpstr>CSS Letter Spacing</vt:lpstr>
      <vt:lpstr>   </vt:lpstr>
      <vt:lpstr>Border Style Types</vt:lpstr>
      <vt:lpstr>Example</vt:lpstr>
      <vt:lpstr>Output</vt:lpstr>
      <vt:lpstr>  </vt:lpstr>
      <vt:lpstr>CSS List Style Type</vt:lpstr>
      <vt:lpstr>CSS Lists With Images</vt:lpstr>
      <vt:lpstr> </vt:lpstr>
      <vt:lpstr>CSS Cursor Icons</vt:lpstr>
      <vt:lpstr>CSS Cursor Code</vt:lpstr>
    </vt:vector>
  </TitlesOfParts>
  <Company>Baylor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Pocket Guide to  TCP/IP Sockets: C Version</dc:title>
  <dc:creator>donahoo</dc:creator>
  <cp:lastModifiedBy>Microsoft account</cp:lastModifiedBy>
  <cp:revision>143</cp:revision>
  <cp:lastPrinted>1601-01-01T00:00:00Z</cp:lastPrinted>
  <dcterms:created xsi:type="dcterms:W3CDTF">2000-10-31T21:05:38Z</dcterms:created>
  <dcterms:modified xsi:type="dcterms:W3CDTF">2025-04-21T17:07:47Z</dcterms:modified>
</cp:coreProperties>
</file>