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7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0" autoAdjust="0"/>
    <p:restoredTop sz="90929"/>
  </p:normalViewPr>
  <p:slideViewPr>
    <p:cSldViewPr>
      <p:cViewPr varScale="1">
        <p:scale>
          <a:sx n="63" d="100"/>
          <a:sy n="63" d="100"/>
        </p:scale>
        <p:origin x="102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1EF739-1BF5-4C7A-89A1-321680C45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3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4912" cy="3403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0243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0150" cy="33988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28675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98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0150" cy="33988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30723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72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0150" cy="33988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32771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00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0150" cy="33988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34819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52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0150" cy="33988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36867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31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0150" cy="33988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38915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4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0150" cy="33988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40963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56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0150" cy="33988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43011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20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0150" cy="33988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45059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90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47107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7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4912" cy="3403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2291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35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49155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96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51203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41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53251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815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55299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733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57347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71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59395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97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61443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49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63491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53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65539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19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67587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9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4912" cy="3403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4339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8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69635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41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71683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05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73731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21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75779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1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77827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49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79875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767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81923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50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83971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712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86019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276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88067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43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3325" cy="34020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6387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4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90115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19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06975" cy="3395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92163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850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6175" y="685800"/>
            <a:ext cx="4525963" cy="33940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46713" cy="408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89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6175" y="685800"/>
            <a:ext cx="4525963" cy="33940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46713" cy="408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846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6175" y="685800"/>
            <a:ext cx="4525963" cy="33940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46713" cy="4084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53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3325" cy="34020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18435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86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0150" cy="33988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20483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30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0150" cy="33988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22531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21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0150" cy="33988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24579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5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0150" cy="33988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/>
          </a:p>
        </p:txBody>
      </p:sp>
      <p:sp>
        <p:nvSpPr>
          <p:cNvPr id="26627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46713" cy="417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9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/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/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2780-037E-48C5-A1B7-9A67F03E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575" y="6181725"/>
            <a:ext cx="5337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113FF-4619-48A3-B2ED-E355D408E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6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/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/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24B8F-4BFF-48B8-B484-E2DDD9F8A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1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4200" y="860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8288" y="298608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/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/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4FB62-ADBF-4687-A015-A89BF67D9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/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/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E41ED-B6D7-4E37-B371-F740A90AD0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8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4200" y="754063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8288" y="28797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/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anchor="b"/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/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44426-EDF6-4D7D-899C-4B9BB5F64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2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/>
          <a:lstStyle>
            <a:lvl1pPr>
              <a:defRPr lang="en-US" sz="2800" b="0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anchor="b"/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/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A3CE7-9E76-49D1-B57C-92B0B3D78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6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75307-EFF1-4572-9291-F9F63FA7B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4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A89AA-42C0-4BB6-ABF4-FD11B3012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94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AE31A-1A9D-4C17-9A62-5AD134BE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5EB9C-B649-4D41-B2FC-6CD82A1A7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5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/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/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37431-9026-49B7-8D1D-53D8BDD13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3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64139-C773-4D8E-9BF4-F89FC48C8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8DA3-37E1-479E-A12A-A2EB464D9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0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292DF-B9A0-414C-823B-3D878CEAB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5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C8D35-063E-48D2-B840-EF21337FF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2F8E-7D9C-4717-8796-29FA001AF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5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4375" y="6181725"/>
            <a:ext cx="7175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7563" y="6181725"/>
            <a:ext cx="37068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ChandraSekhar(CS) Baratam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813" y="6181725"/>
            <a:ext cx="304800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5D74A-4F55-4786-93F8-158900F06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7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563" y="595313"/>
            <a:ext cx="7512050" cy="131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563" y="2060575"/>
            <a:ext cx="7512050" cy="404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613" y="6178550"/>
            <a:ext cx="1287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563" y="6178550"/>
            <a:ext cx="5624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800" b="1" i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6863" y="6178550"/>
            <a:ext cx="414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800" b="1" i="0" smtClean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1195774F-B5D6-458D-8D4E-8147373B2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9" r:id="rId9"/>
    <p:sldLayoutId id="2147483720" r:id="rId10"/>
    <p:sldLayoutId id="2147483714" r:id="rId11"/>
    <p:sldLayoutId id="2147483721" r:id="rId12"/>
    <p:sldLayoutId id="2147483715" r:id="rId13"/>
    <p:sldLayoutId id="2147483722" r:id="rId14"/>
    <p:sldLayoutId id="2147483716" r:id="rId15"/>
    <p:sldLayoutId id="2147483717" r:id="rId16"/>
    <p:sldLayoutId id="2147483718" r:id="rId17"/>
    <p:sldLayoutId id="2147483723" r:id="rId18"/>
  </p:sldLayoutIdLst>
  <p:hf sldNum="0"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 panose="020B0604020202020204" pitchFamily="34" charset="0"/>
        <a:buChar char="•"/>
        <a:defRPr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 panose="020B0604020202020204" pitchFamily="34" charset="0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 panose="020B0604020202020204" pitchFamily="34" charset="0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 panose="020B0604020202020204" pitchFamily="34" charset="0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 panose="020B0604020202020204" pitchFamily="34" charset="0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14400"/>
            <a:ext cx="762000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b="1" smtClean="0"/>
              <a:t>Java Script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pPr fontAlgn="auto">
              <a:buFont typeface="Arial"/>
              <a:buNone/>
              <a:defRPr/>
            </a:pPr>
            <a:r>
              <a:rPr lang="en-US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9463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2538" y="1720850"/>
            <a:ext cx="7891462" cy="4297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914400"/>
            <a:ext cx="7051675" cy="396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2436813"/>
            <a:ext cx="7051675" cy="396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9463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solidFill>
                  <a:srgbClr val="00CCCC"/>
                </a:solidFill>
                <a:latin typeface="돋움" pitchFamily="34" charset="-127"/>
                <a:ea typeface="돋움" pitchFamily="34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2538" y="1720850"/>
            <a:ext cx="7891462" cy="4297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6000" smtClean="0">
                <a:solidFill>
                  <a:schemeClr val="tx2"/>
                </a:solidFill>
                <a:latin typeface="Times New Roman" panose="02020603050405020304" pitchFamily="18" charset="0"/>
              </a:rPr>
              <a:t>JavaScript Operators &amp; Control Statements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9463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85800" y="1158875"/>
            <a:ext cx="8458200" cy="5419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85000" lnSpcReduction="2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&lt;html&gt;&lt;head&gt;&lt;script type="text/JavaScript"&gt;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a=10;b=20;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add(){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document.write(a+b);   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comp(){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if(a&gt;b)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 document.write("A is Big");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else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 document.write("B is Big");   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&lt;/script&gt;&lt;/head&gt;&lt;body&gt;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value="Add" onClick="add()"/&gt;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value="Compare" onClick="comp()"/&gt;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9463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2538" y="1720850"/>
            <a:ext cx="7891462" cy="4297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979613"/>
            <a:ext cx="7051675" cy="396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9463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solidFill>
                  <a:srgbClr val="00CCCC"/>
                </a:solidFill>
                <a:latin typeface="돋움" pitchFamily="34" charset="-127"/>
                <a:ea typeface="돋움" pitchFamily="34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2538" y="1720850"/>
            <a:ext cx="7891462" cy="4297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1828800"/>
            <a:ext cx="7051675" cy="396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9463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solidFill>
                  <a:srgbClr val="00CCCC"/>
                </a:solidFill>
                <a:latin typeface="돋움" pitchFamily="34" charset="-127"/>
                <a:ea typeface="돋움" pitchFamily="34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2538" y="1720850"/>
            <a:ext cx="7891462" cy="4297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79613"/>
            <a:ext cx="7051675" cy="396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9463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JavaScript Alert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2538" y="1382713"/>
            <a:ext cx="7891462" cy="49752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&lt;html&gt;&lt;head&gt;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&lt;script type="text/JavaScript"&gt;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call(){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alert("Alert Demo");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&lt;/script&gt;&lt;/head&gt;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value="Alert" onClick="call()"/&gt;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9463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JavaScript Confirm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2538" y="1381125"/>
            <a:ext cx="7891462" cy="49752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&lt;html&gt;&lt;head&gt;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&lt;script type="text/JavaScript"&gt;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call(){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confirm("confirm Demo");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&lt;/script&gt;&lt;/head&gt;&lt;body&gt;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value="Confirm" onClick="call()"/&gt;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9463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JavaScript Prompt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2538" y="1381125"/>
            <a:ext cx="7891462" cy="49752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&lt;html&gt;&lt;head&gt;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&lt;script type="text/JavaScript"&gt;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call(){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prompt("prompt Demo");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&lt;/script&gt;&lt;/head&gt;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value="prompt" onClick="call()"/&gt;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9463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normAutofit fontScale="90000"/>
          </a:bodyPr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JavaScript document.getElementById</a:t>
            </a:r>
            <a:br>
              <a:rPr lang="en-US" sz="32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</a:br>
            <a:endParaRPr lang="en-US" sz="3200" b="1" smtClean="0">
              <a:latin typeface="Times New Roman" panose="02020603050405020304" pitchFamily="18" charset="0"/>
              <a:ea typeface="돋움" pitchFamily="34" charset="-127"/>
              <a:cs typeface="Arial" panose="020B0604020202020204" pitchFamily="34" charset="0"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85800" y="1276350"/>
            <a:ext cx="8458200" cy="536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85000" lnSpcReduction="2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&lt;html&gt;&lt;head&gt;&lt;script type="text/javascript"&gt;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myfun(){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myTextField = document.getElementById("myText");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if(myTextField.value !="")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alert("You entered: " + myTextField.value)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else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alert("Would you please enter some text?")		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&lt;/script&gt;&lt;body&gt;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type="text" id="myText" 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value="Click" onclick="myfun()" 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34225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What is JavaScript ?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7775" y="1720850"/>
            <a:ext cx="7896225" cy="43005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By definition, JavaScript is a client-side scripting language.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720850"/>
            <a:ext cx="7888287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solidFill>
                  <a:srgbClr val="00CCCC"/>
                </a:solidFill>
                <a:latin typeface="돋움" pitchFamily="34" charset="-127"/>
                <a:ea typeface="돋움" pitchFamily="34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720850"/>
            <a:ext cx="7888287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882650"/>
            <a:ext cx="7051675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solidFill>
                  <a:srgbClr val="00CCCC"/>
                </a:solidFill>
                <a:latin typeface="돋움" pitchFamily="34" charset="-127"/>
                <a:ea typeface="돋움" pitchFamily="34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720850"/>
            <a:ext cx="7888287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914400"/>
            <a:ext cx="7051675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185863"/>
            <a:ext cx="7888287" cy="53641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85000"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&lt;html&gt;&lt;head&gt;&lt;script type="text/javascript"&gt;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myfun(){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myTextField = document.form1.t1;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if(myTextField.value !="")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alert("You entered: " + myTextField.value)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else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alert("Would you please enter some text?")		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&lt;/script&gt;&lt;body&gt;&lt;form name="form1" 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type="text" name="t1" 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value="Click" onclick="myfun()" 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&lt;/form&gt;&lt;/body&gt;&lt;/html&gt;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solidFill>
                  <a:srgbClr val="00CCCC"/>
                </a:solidFill>
                <a:latin typeface="돋움" pitchFamily="34" charset="-127"/>
                <a:ea typeface="돋움" pitchFamily="34" charset="-127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720850"/>
            <a:ext cx="7888287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6600" smtClean="0">
                <a:solidFill>
                  <a:schemeClr val="tx2"/>
                </a:solidFill>
                <a:latin typeface="Times New Roman" panose="02020603050405020304" pitchFamily="18" charset="0"/>
              </a:rPr>
              <a:t>Javascript - Events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onClick 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185863"/>
            <a:ext cx="7888287" cy="53641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85000"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&lt;html&gt;&lt;head&gt;&lt;script type="text/javascript"&gt;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myfun(){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myTextField = document.form1.t1;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if(myTextField.value !="")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alert("You entered: " + myTextField.value)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else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alert("Would you please enter some text?")		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&lt;/script&gt;&lt;body&gt;&lt;form name="form1" 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type="text" name="t1" 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value="Click" onclick="myfun()" 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&lt;/form&gt;&lt;/body&gt;&lt;/html&gt;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OnClick cont..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720850"/>
            <a:ext cx="7888287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&lt;html&gt;&lt;head&gt;&lt;script type="text/javascript"&gt;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&lt;/script&gt;&lt;body&gt;&lt;form name="form1" 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type="radio" name="c1" onclick="document.bgColor='red'"&gt;Red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type="radio" name="c1" onclick="document.bgColor='green'"&gt;Green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type="radio" name="c1" onclick="document.bgColor='blue'"&gt;Blue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&lt;/form&gt;&lt;/body&gt;&lt;/html&gt;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OnMouseOver &amp; OnMouseOut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593850"/>
            <a:ext cx="7888287" cy="45481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&lt;a href="www.google.com" 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onmouseover="document.bgColor='red'"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onmouseout="document.bgColor='green'"&gt;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Change the background color &lt;/a&gt;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720850"/>
            <a:ext cx="7888287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43000"/>
            <a:ext cx="7051675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7051675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onFocus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720850"/>
            <a:ext cx="7888287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&lt;H3&gt;Example of onFocus Event Handler:&lt;/H3&gt;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&lt;BR&gt;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type="text" name="data" value="example@gmail.com" onfocus="this.value=''"&gt;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34225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Javascript - Syntax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7775" y="1339850"/>
            <a:ext cx="7896225" cy="5064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85000" lnSpcReduction="2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&lt;head&gt;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&lt;script type="text/JavaScript"&gt;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----------------------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---------------------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&lt;/head&gt;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&lt;body&gt;............&lt;/body&gt;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720850"/>
            <a:ext cx="7888287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339850"/>
            <a:ext cx="7051675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onBlur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957263"/>
            <a:ext cx="7888287" cy="58181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&lt;HEAD&gt;&lt;SCRIPT LANGUAGE="JavaScript"&gt;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valid(){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input=document.myform.data.value;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if (input&lt;0){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alert("Please enter a value that is greater than 0");}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&lt;/SCRIPT&gt;&lt;/HEAD&gt;&lt;BODY&gt;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&lt;H3&gt;Example of onBlur Event Handler:&lt;/H3&gt;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Try entering a value less than zero:&lt;BR&gt;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&lt;form name="myform"&gt;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type="text" name="data" onBlur="valid()"&gt;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&lt;/form&gt;&lt;/BODY&gt;&lt;/HTML&gt;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720850"/>
            <a:ext cx="7888287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371600"/>
            <a:ext cx="7051675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onChange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184275"/>
            <a:ext cx="7888287" cy="5364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92500" lnSpcReduction="2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&lt;HTML&gt;&lt;SCRIPT LANGUAGE="JavaScript"&gt;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myfun(){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alert(form1.select1.value);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&lt;/script&gt;&lt;BODY&gt;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&lt;H3&gt;Example of onChange Event Handler:&lt;/H3&gt;&lt;BR&gt;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&lt;form name="form1"&gt;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&lt;select name="select1" onchange="myfun()"&gt;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&lt;option&gt;One&lt;/option&gt;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&lt;option&gt;Two&lt;/option&gt;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&lt;option&gt;Three&lt;/option&gt;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&lt;/select&gt;&lt;/form&gt;&lt;/BODY&gt;&lt;/HTML&gt;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720850"/>
            <a:ext cx="7888287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8450"/>
            <a:ext cx="7051675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onLoad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593850"/>
            <a:ext cx="7888287" cy="45481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&lt;SCRIPT LANGUAGE="JavaScript"&gt;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myfun(){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alert("Welcome");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 onload="myfun()"&gt;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720850"/>
            <a:ext cx="7888287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051675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onUnLoad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122363"/>
            <a:ext cx="7888287" cy="548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&lt;HEAD&gt;&lt;SCRIPT LANGUGE="JavaScript"&gt;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goodbye(){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alert("Thanks for Visiting!");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&lt;/HEAD&gt;&lt;BODY onUnLoad="goodbye()"&gt;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&lt;H3&gt;Example of onUnload Event Handler&lt;/H3&gt;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Look what happens when you try to leave this page...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720850"/>
            <a:ext cx="7888287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371600"/>
            <a:ext cx="7051675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solidFill>
                  <a:srgbClr val="00CCCC"/>
                </a:solidFill>
                <a:latin typeface="돋움" pitchFamily="34" charset="-127"/>
                <a:ea typeface="돋움" pitchFamily="34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720850"/>
            <a:ext cx="7888287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6600" smtClean="0">
                <a:solidFill>
                  <a:schemeClr val="tx2"/>
                </a:solidFill>
                <a:latin typeface="Times New Roman" panose="02020603050405020304" pitchFamily="18" charset="0"/>
              </a:rPr>
              <a:t>JavaScript Form Validation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34225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First Example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7775" y="1339850"/>
            <a:ext cx="7896225" cy="5064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&lt;head&gt;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&lt;script type="text/JavaScript"&gt;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document.write("My First Example");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&lt;/head&gt;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9000"/>
            <a:ext cx="6629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normAutofit fontScale="90000"/>
          </a:bodyPr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Form Validation - Checking for Non-Empty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379538"/>
            <a:ext cx="7888287" cy="49752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&lt;html&gt;&lt;SCRIPT LANGUGE="JavaScript"&gt;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notEmpty(){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if(document.form1.t1.value=="")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alert("Please Enter a Value");}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&lt;/script&gt;&lt;body&gt;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&lt;form name="form1"&gt;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Required Field:&lt;input type="text" name="t1"/&gt;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value="check" onclick="notEmpty()"/&gt;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&lt;/form&gt;&lt;/body&gt;&lt;/html&gt;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720850"/>
            <a:ext cx="7888287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68450"/>
            <a:ext cx="7051675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628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Form Validation - Restricting the Length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5713" y="1166813"/>
            <a:ext cx="7888287" cy="548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&lt;html&gt;&lt;SCRIPT LANGUGE="JavaScript"&gt;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myfun(){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s=document.form1.textbox1.value;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if(s.length &lt; 5 )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alert("Enter atleast 5 characters");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&lt;/script&gt;&lt;body&gt;&lt;form name="form1"&gt;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type="text" name="textbox1" /&gt;&lt;br&gt;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value="click" onClick="myfun()"/&gt;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&lt;/form&gt;&lt;/body&gt;&lt;/html&gt;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4700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7300" y="1720850"/>
            <a:ext cx="7886700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1013"/>
            <a:ext cx="7051675" cy="396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1600"/>
            <a:ext cx="8305800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normAutofit fontScale="90000"/>
          </a:bodyPr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2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Form Validation - Checking for All Numbers</a:t>
            </a:r>
            <a:br>
              <a:rPr lang="en-US" sz="32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</a:br>
            <a:endParaRPr lang="en-US" sz="3200" b="1" smtClean="0">
              <a:latin typeface="Times New Roman" panose="02020603050405020304" pitchFamily="18" charset="0"/>
              <a:ea typeface="돋움" pitchFamily="34" charset="-127"/>
              <a:cs typeface="Arial" panose="020B0604020202020204" pitchFamily="34" charset="0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7300" y="1411288"/>
            <a:ext cx="7886700" cy="49085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85000" lnSpcReduction="2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&lt;html&gt;&lt;SCRIPT LANGUGE="JavaScript"&gt;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isNumeric(){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	var numericExpression = /^[0-9]+$/;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	if(!document.form1.textbox1.value.match(numericExpression))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alert("Enter Numbers only");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	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&lt;/script&gt;&lt;body&gt;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&lt;form name="form1"&gt;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type="text" name="textbox1" /&gt;&lt;br&gt;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value="click" onClick="isNumeric()"/&gt;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&lt;/form&gt;&lt;/body&gt;&lt;/html&gt;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4700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7300" y="1720850"/>
            <a:ext cx="7886700" cy="4292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051675" cy="396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3263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solidFill>
                  <a:srgbClr val="00CCCC"/>
                </a:solidFill>
                <a:latin typeface="돋움" pitchFamily="34" charset="-127"/>
                <a:ea typeface="돋움" pitchFamily="34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9363" y="1720850"/>
            <a:ext cx="7894637" cy="43005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6600" smtClean="0">
                <a:solidFill>
                  <a:schemeClr val="tx2"/>
                </a:solidFill>
                <a:latin typeface="Times New Roman" panose="02020603050405020304" pitchFamily="18" charset="0"/>
              </a:rPr>
              <a:t>JavaScript Variables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32638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9363" y="1430338"/>
            <a:ext cx="7894637" cy="5064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&lt;head&gt;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&lt;script type="text/JavaScript"&gt;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s="Hello World !";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document.write(s);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&lt;/head&gt;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9463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2538" y="1720850"/>
            <a:ext cx="7891462" cy="4297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mtClean="0"/>
              <a:t> 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9613"/>
            <a:ext cx="8229600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9463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solidFill>
                  <a:srgbClr val="00CCCC"/>
                </a:solidFill>
                <a:latin typeface="돋움" pitchFamily="34" charset="-127"/>
                <a:ea typeface="돋움" pitchFamily="34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52538" y="1720850"/>
            <a:ext cx="7891462" cy="42973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indent="0" algn="ctr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6600" smtClean="0">
                <a:solidFill>
                  <a:schemeClr val="tx2"/>
                </a:solidFill>
                <a:latin typeface="Times New Roman" panose="02020603050405020304" pitchFamily="18" charset="0"/>
              </a:rPr>
              <a:t>JavaScript Functions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29463" cy="1314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fontAlgn="auto">
              <a:spcAft>
                <a:spcPts val="0"/>
              </a:spcAft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990600" y="1249363"/>
            <a:ext cx="8153400" cy="52419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normAutofit fontScale="85000" lnSpcReduction="10000"/>
          </a:bodyPr>
          <a:lstStyle/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&lt;html&gt;&lt;head&gt;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&lt;script type="text/JavaScript"&gt;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function show(){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document.write("Function Example");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&lt;/script&gt;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&lt;/head&gt;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value="click" onClick="show()"/&gt;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fontAlgn="auto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5159</TotalTime>
  <Words>1283</Words>
  <Application>Microsoft Office PowerPoint</Application>
  <PresentationFormat>On-screen Show (4:3)</PresentationFormat>
  <Paragraphs>325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Tahoma</vt:lpstr>
      <vt:lpstr>Arial</vt:lpstr>
      <vt:lpstr>Century Gothic</vt:lpstr>
      <vt:lpstr>Times New Roman</vt:lpstr>
      <vt:lpstr>Wingdings</vt:lpstr>
      <vt:lpstr>돋움</vt:lpstr>
      <vt:lpstr>Mesh</vt:lpstr>
      <vt:lpstr>Java Script</vt:lpstr>
      <vt:lpstr>What is JavaScript ?</vt:lpstr>
      <vt:lpstr>Javascript - Syntax</vt:lpstr>
      <vt:lpstr>First Example</vt:lpstr>
      <vt:lpstr> </vt:lpstr>
      <vt:lpstr>Example</vt:lpstr>
      <vt:lpstr>Output</vt:lpstr>
      <vt:lpstr> </vt:lpstr>
      <vt:lpstr>Example</vt:lpstr>
      <vt:lpstr>Output</vt:lpstr>
      <vt:lpstr> </vt:lpstr>
      <vt:lpstr>Example</vt:lpstr>
      <vt:lpstr>Output</vt:lpstr>
      <vt:lpstr> </vt:lpstr>
      <vt:lpstr> </vt:lpstr>
      <vt:lpstr>JavaScript Alert</vt:lpstr>
      <vt:lpstr>JavaScript Confirm</vt:lpstr>
      <vt:lpstr>JavaScript Prompt</vt:lpstr>
      <vt:lpstr>JavaScript document.getElementById </vt:lpstr>
      <vt:lpstr>Output</vt:lpstr>
      <vt:lpstr> </vt:lpstr>
      <vt:lpstr> </vt:lpstr>
      <vt:lpstr>Example</vt:lpstr>
      <vt:lpstr>   </vt:lpstr>
      <vt:lpstr>onClick </vt:lpstr>
      <vt:lpstr>OnClick cont..</vt:lpstr>
      <vt:lpstr>OnMouseOver &amp; OnMouseOut</vt:lpstr>
      <vt:lpstr>output</vt:lpstr>
      <vt:lpstr>onFocus</vt:lpstr>
      <vt:lpstr>Output</vt:lpstr>
      <vt:lpstr>onBlur</vt:lpstr>
      <vt:lpstr>Output</vt:lpstr>
      <vt:lpstr>onChange</vt:lpstr>
      <vt:lpstr>Output</vt:lpstr>
      <vt:lpstr>onLoad</vt:lpstr>
      <vt:lpstr>Output</vt:lpstr>
      <vt:lpstr>onUnLoad</vt:lpstr>
      <vt:lpstr>Output</vt:lpstr>
      <vt:lpstr> </vt:lpstr>
      <vt:lpstr>Form Validation - Checking for Non-Empty</vt:lpstr>
      <vt:lpstr>Output</vt:lpstr>
      <vt:lpstr>Form Validation - Restricting the Length</vt:lpstr>
      <vt:lpstr>Output</vt:lpstr>
      <vt:lpstr>Form Validation - Checking for All Numbers </vt:lpstr>
      <vt:lpstr>Output</vt:lpstr>
    </vt:vector>
  </TitlesOfParts>
  <Company>Baylor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Pocket Guide to  TCP/IP Sockets: C Version</dc:title>
  <dc:creator>donahoo</dc:creator>
  <cp:lastModifiedBy>Microsoft account</cp:lastModifiedBy>
  <cp:revision>144</cp:revision>
  <cp:lastPrinted>1601-01-01T00:00:00Z</cp:lastPrinted>
  <dcterms:created xsi:type="dcterms:W3CDTF">2000-10-31T21:05:38Z</dcterms:created>
  <dcterms:modified xsi:type="dcterms:W3CDTF">2025-04-21T17:03:36Z</dcterms:modified>
</cp:coreProperties>
</file>