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72" r:id="rId3"/>
    <p:sldId id="271" r:id="rId4"/>
    <p:sldId id="273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9" autoAdjust="0"/>
    <p:restoredTop sz="77068" autoAdjust="0"/>
  </p:normalViewPr>
  <p:slideViewPr>
    <p:cSldViewPr snapToGrid="0" snapToObjects="1">
      <p:cViewPr>
        <p:scale>
          <a:sx n="95" d="100"/>
          <a:sy n="95" d="100"/>
        </p:scale>
        <p:origin x="-6096" y="-17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1636B-E559-D544-9998-3D7CAE6CD349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41A05-D9A5-F24A-84A0-915DFB4AE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41A05-D9A5-F24A-84A0-915DFB4AE0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0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6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9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1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5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2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3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0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2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5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66C8-FF6A-8E4E-807A-C5BF2BD92BE8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9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hyperlink" Target="mailto:brian.c@berkeley.edu" TargetMode="External"/><Relationship Id="rId5" Type="http://schemas.openxmlformats.org/officeDocument/2006/relationships/hyperlink" Target="brianchu.com%5Cml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r2d3.us/visual-intro-to-machine-learning-part-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650"/>
            <a:ext cx="5636091" cy="56360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6091" y="555671"/>
            <a:ext cx="337892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CS 189</a:t>
            </a:r>
          </a:p>
          <a:p>
            <a:endParaRPr lang="en-US" sz="4000" dirty="0" smtClean="0"/>
          </a:p>
          <a:p>
            <a:r>
              <a:rPr lang="en-US" sz="4000" dirty="0" smtClean="0"/>
              <a:t>Brian Chu</a:t>
            </a:r>
          </a:p>
          <a:p>
            <a:r>
              <a:rPr lang="en-US" sz="2800" dirty="0" smtClean="0">
                <a:hlinkClick r:id="rId4"/>
              </a:rPr>
              <a:t>brian.c@berkeley.edu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/>
              <a:t>Slides at: </a:t>
            </a:r>
            <a:r>
              <a:rPr lang="en-US" sz="2800" dirty="0">
                <a:hlinkClick r:id="rId5" action="ppaction://hlinkfile"/>
              </a:rPr>
              <a:t>brianchu.com/ml/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Office Hours:</a:t>
            </a:r>
          </a:p>
          <a:p>
            <a:r>
              <a:rPr lang="en-US" sz="2800" dirty="0" smtClean="0"/>
              <a:t>Cory 246, 6-7p Mon. (</a:t>
            </a:r>
            <a:r>
              <a:rPr lang="en-US" sz="2800" dirty="0" err="1" smtClean="0"/>
              <a:t>hackerspace</a:t>
            </a:r>
            <a:r>
              <a:rPr lang="en-US" sz="2800" dirty="0" smtClean="0"/>
              <a:t> lounge)</a:t>
            </a:r>
          </a:p>
          <a:p>
            <a:endParaRPr lang="en-US" sz="2000" dirty="0" smtClean="0"/>
          </a:p>
          <a:p>
            <a:r>
              <a:rPr lang="en-US" sz="2000" dirty="0" smtClean="0"/>
              <a:t>twitter: @brrrianchu</a:t>
            </a:r>
          </a:p>
        </p:txBody>
      </p:sp>
    </p:spTree>
    <p:extLst>
      <p:ext uri="{BB962C8B-B14F-4D97-AF65-F5344CB8AC3E}">
        <p14:creationId xmlns:p14="http://schemas.microsoft.com/office/powerpoint/2010/main" val="3845431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5 is out!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65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Worksheet</a:t>
            </a:r>
            <a:endParaRPr lang="en-US" dirty="0" smtClean="0"/>
          </a:p>
          <a:p>
            <a:r>
              <a:rPr lang="en-US" dirty="0" smtClean="0"/>
              <a:t>Decision trees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507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http://www.r2d3.us/visual-intro-to-machine-learning-part-1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115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10508</TotalTime>
  <Words>67</Words>
  <Application>Microsoft Macintosh PowerPoint</Application>
  <PresentationFormat>On-screen Show (4:3)</PresentationFormat>
  <Paragraphs>18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Homework 5 is out!</vt:lpstr>
      <vt:lpstr>Agenda</vt:lpstr>
      <vt:lpstr>Decision Trees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263</cp:revision>
  <dcterms:created xsi:type="dcterms:W3CDTF">2015-09-04T04:21:24Z</dcterms:created>
  <dcterms:modified xsi:type="dcterms:W3CDTF">2015-10-30T09:59:01Z</dcterms:modified>
</cp:coreProperties>
</file>