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89" r:id="rId4"/>
    <p:sldId id="290" r:id="rId5"/>
    <p:sldId id="291" r:id="rId6"/>
    <p:sldId id="293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9" autoAdjust="0"/>
    <p:restoredTop sz="77068" autoAdjust="0"/>
  </p:normalViewPr>
  <p:slideViewPr>
    <p:cSldViewPr snapToGrid="0" snapToObjects="1">
      <p:cViewPr>
        <p:scale>
          <a:sx n="125" d="100"/>
          <a:sy n="125" d="100"/>
        </p:scale>
        <p:origin x="-1248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ey.edu" TargetMode="External"/><Relationship Id="rId5" Type="http://schemas.openxmlformats.org/officeDocument/2006/relationships/hyperlink" Target="brianchu.com%5C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5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Bias-variance decomposition</a:t>
            </a:r>
          </a:p>
          <a:p>
            <a:r>
              <a:rPr lang="en-US" dirty="0" smtClean="0"/>
              <a:t>Gaussian </a:t>
            </a:r>
            <a:r>
              <a:rPr lang="en-US" dirty="0" smtClean="0">
                <a:sym typeface="Wingdings"/>
              </a:rPr>
              <a:t> Logistics</a:t>
            </a:r>
            <a:endParaRPr lang="en-US" dirty="0" smtClean="0"/>
          </a:p>
          <a:p>
            <a:r>
              <a:rPr lang="en-US" dirty="0" err="1" smtClean="0"/>
              <a:t>MLDemos</a:t>
            </a:r>
            <a:endParaRPr lang="en-US" dirty="0" smtClean="0"/>
          </a:p>
          <a:p>
            <a:r>
              <a:rPr lang="en-US" dirty="0" smtClean="0"/>
              <a:t>Worksheet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89" r="-1189"/>
          <a:stretch>
            <a:fillRect/>
          </a:stretch>
        </p:blipFill>
        <p:spPr>
          <a:xfrm>
            <a:off x="457200" y="2148305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0" y="1236584"/>
            <a:ext cx="47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Squared loss (linear regression):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404" y="1144251"/>
            <a:ext cx="5340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Note: E</a:t>
            </a:r>
            <a:r>
              <a:rPr lang="en-US" baseline="-25000" dirty="0" smtClean="0"/>
              <a:t>X</a:t>
            </a:r>
            <a:r>
              <a:rPr lang="en-US" dirty="0" smtClean="0"/>
              <a:t>[(f(X) – E[Y|X])(E[Y|X] – Y) | X] =</a:t>
            </a:r>
          </a:p>
          <a:p>
            <a:r>
              <a:rPr lang="en-US" dirty="0" smtClean="0"/>
              <a:t> </a:t>
            </a:r>
            <a:r>
              <a:rPr lang="en-US" dirty="0"/>
              <a:t>(f(X) – E[Y|X])</a:t>
            </a:r>
            <a:r>
              <a:rPr lang="en-US" dirty="0" smtClean="0"/>
              <a:t>E</a:t>
            </a:r>
            <a:r>
              <a:rPr lang="en-US" baseline="-25000" dirty="0" smtClean="0"/>
              <a:t>X</a:t>
            </a:r>
            <a:r>
              <a:rPr lang="en-US" dirty="0" smtClean="0"/>
              <a:t>[E</a:t>
            </a:r>
            <a:r>
              <a:rPr lang="en-US" dirty="0"/>
              <a:t>[Y|X] – </a:t>
            </a:r>
            <a:r>
              <a:rPr lang="en-US" dirty="0" smtClean="0"/>
              <a:t>Y| </a:t>
            </a:r>
            <a:r>
              <a:rPr lang="en-US" dirty="0"/>
              <a:t>X</a:t>
            </a:r>
            <a:r>
              <a:rPr lang="en-US" dirty="0" smtClean="0"/>
              <a:t>] =  </a:t>
            </a:r>
            <a:r>
              <a:rPr lang="en-US" dirty="0"/>
              <a:t>(f(X) – E[Y|X]</a:t>
            </a:r>
            <a:r>
              <a:rPr lang="en-US" dirty="0" smtClean="0"/>
              <a:t>) * 0 = 0,</a:t>
            </a:r>
          </a:p>
          <a:p>
            <a:r>
              <a:rPr lang="en-US" dirty="0" smtClean="0"/>
              <a:t>since for a given value of X, </a:t>
            </a:r>
            <a:r>
              <a:rPr lang="en-US" dirty="0"/>
              <a:t>(f(X) – E[Y|X]</a:t>
            </a:r>
            <a:r>
              <a:rPr lang="en-US" dirty="0" smtClean="0"/>
              <a:t>) is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8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decomposition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483" b="-104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572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</a:t>
            </a:r>
            <a:r>
              <a:rPr lang="en-US" dirty="0" smtClean="0">
                <a:sym typeface="Wingdings"/>
              </a:rPr>
              <a:t> Logistics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52" r="-6452"/>
          <a:stretch>
            <a:fillRect/>
          </a:stretch>
        </p:blipFill>
        <p:spPr>
          <a:xfrm>
            <a:off x="457200" y="117241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684421" y="5675062"/>
            <a:ext cx="55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i="1" dirty="0" smtClean="0"/>
              <a:t>required</a:t>
            </a:r>
            <a:r>
              <a:rPr lang="en-US" dirty="0" smtClean="0"/>
              <a:t> for logistic regression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684421" y="6284092"/>
            <a:ext cx="40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worksheet for more on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1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br>
              <a:rPr lang="en-US" dirty="0" smtClean="0"/>
            </a:br>
            <a:r>
              <a:rPr lang="en-US" dirty="0" smtClean="0"/>
              <a:t>Maximum a posteriori (MAP)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MLE = MAP with uniform prior</a:t>
            </a:r>
          </a:p>
          <a:p>
            <a:r>
              <a:rPr lang="en-US" dirty="0" smtClean="0"/>
              <a:t>Various forms of regularization = MAP with certain priors (see worksheet)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200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Agenda</vt:lpstr>
      <vt:lpstr>Bias-variance decomposition</vt:lpstr>
      <vt:lpstr>Bias-variance decomposition</vt:lpstr>
      <vt:lpstr>Gaussian  Logistics</vt:lpstr>
      <vt:lpstr>Maximum Likelihood Estimation (MLE) Maximum a posteriori (MAP)</vt:lpstr>
      <vt:lpstr>MLDemos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246</cp:revision>
  <dcterms:created xsi:type="dcterms:W3CDTF">2015-09-04T04:21:24Z</dcterms:created>
  <dcterms:modified xsi:type="dcterms:W3CDTF">2015-10-17T13:05:05Z</dcterms:modified>
</cp:coreProperties>
</file>