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525" r:id="rId2"/>
    <p:sldId id="596" r:id="rId3"/>
    <p:sldId id="597" r:id="rId4"/>
    <p:sldId id="599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8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592" r:id="rId23"/>
    <p:sldId id="593" r:id="rId24"/>
    <p:sldId id="563" r:id="rId25"/>
    <p:sldId id="564" r:id="rId26"/>
    <p:sldId id="565" r:id="rId27"/>
    <p:sldId id="566" r:id="rId28"/>
    <p:sldId id="595" r:id="rId29"/>
    <p:sldId id="582" r:id="rId30"/>
    <p:sldId id="602" r:id="rId31"/>
    <p:sldId id="600" r:id="rId32"/>
    <p:sldId id="601" r:id="rId33"/>
    <p:sldId id="553" r:id="rId34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7011"/>
    <a:srgbClr val="FFFF66"/>
    <a:srgbClr val="666633"/>
    <a:srgbClr val="CB1FA5"/>
    <a:srgbClr val="CC00FF"/>
    <a:srgbClr val="66FF33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187" autoAdjust="0"/>
    <p:restoredTop sz="94992" autoAdjust="0"/>
  </p:normalViewPr>
  <p:slideViewPr>
    <p:cSldViewPr>
      <p:cViewPr>
        <p:scale>
          <a:sx n="90" d="100"/>
          <a:sy n="90" d="100"/>
        </p:scale>
        <p:origin x="-14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A85B6-8C49-44C1-88EF-DBE9DEB30294}" type="doc">
      <dgm:prSet loTypeId="urn:microsoft.com/office/officeart/2005/8/layout/radial4" loCatId="relationship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74DFE240-04F8-412B-B18F-D8010E73C79E}">
      <dgm:prSet phldrT="[Text]" custT="1"/>
      <dgm:spPr/>
      <dgm:t>
        <a:bodyPr/>
        <a:lstStyle/>
        <a:p>
          <a:r>
            <a:rPr lang="en-US" sz="2000" b="1" dirty="0" smtClean="0">
              <a:latin typeface="Ligurino" pitchFamily="2" charset="0"/>
            </a:rPr>
            <a:t>Enhance the current CG rules for Semantic Text Interpreter</a:t>
          </a:r>
          <a:endParaRPr lang="en-US" sz="2000" b="1" dirty="0">
            <a:latin typeface="Ligurino" pitchFamily="2" charset="0"/>
          </a:endParaRPr>
        </a:p>
      </dgm:t>
    </dgm:pt>
    <dgm:pt modelId="{6CBA03F1-9CF3-45C3-86CE-F6ABB4C47928}" type="parTrans" cxnId="{D270B396-95B7-4764-850A-41598CE0ACA1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7B18CE0E-5522-45FC-A643-1DB7799C2D71}" type="sibTrans" cxnId="{D270B396-95B7-4764-850A-41598CE0ACA1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0CCCE447-EF3E-4533-B361-4A784EC4D9E7}">
      <dgm:prSet phldrT="[Text]" custT="1"/>
      <dgm:spPr/>
      <dgm:t>
        <a:bodyPr/>
        <a:lstStyle/>
        <a:p>
          <a:r>
            <a:rPr lang="en-US" sz="2000" dirty="0" smtClean="0">
              <a:latin typeface="Ligurino" pitchFamily="2" charset="0"/>
            </a:rPr>
            <a:t>Embedded Graph</a:t>
          </a:r>
        </a:p>
      </dgm:t>
    </dgm:pt>
    <dgm:pt modelId="{086861A8-8712-4A33-9FA2-6BBCD164F40F}" type="parTrans" cxnId="{7657F0EB-B5F5-4F60-99A6-F398976DFDF4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7D0379B3-D48C-49FD-BC54-766A72FDDFD2}" type="sibTrans" cxnId="{7657F0EB-B5F5-4F60-99A6-F398976DFDF4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C854C9B9-6FCF-4688-8806-CC8318A904D2}">
      <dgm:prSet phldrT="[Text]" custT="1"/>
      <dgm:spPr/>
      <dgm:t>
        <a:bodyPr/>
        <a:lstStyle/>
        <a:p>
          <a:r>
            <a:rPr lang="en-US" sz="2000" dirty="0" smtClean="0">
              <a:latin typeface="Ligurino" pitchFamily="2" charset="0"/>
            </a:rPr>
            <a:t>Referent Fields</a:t>
          </a:r>
          <a:endParaRPr lang="en-US" sz="2000" dirty="0">
            <a:latin typeface="Ligurino" pitchFamily="2" charset="0"/>
          </a:endParaRPr>
        </a:p>
      </dgm:t>
    </dgm:pt>
    <dgm:pt modelId="{CAD10753-15F6-4CB9-BC6E-84616229CFED}" type="parTrans" cxnId="{2A236681-60C4-4331-824D-86E26664474D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DA55251B-589E-4313-B486-0F63CE190811}" type="sibTrans" cxnId="{2A236681-60C4-4331-824D-86E26664474D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4B99EB03-13D5-455D-AACD-248DC04FBA67}">
      <dgm:prSet phldrT="[Text]" custT="1"/>
      <dgm:spPr/>
      <dgm:t>
        <a:bodyPr/>
        <a:lstStyle/>
        <a:p>
          <a:r>
            <a:rPr lang="en-US" sz="2000" dirty="0" smtClean="0">
              <a:latin typeface="Ligurino" pitchFamily="2" charset="0"/>
            </a:rPr>
            <a:t>Thematic Roles</a:t>
          </a:r>
          <a:endParaRPr lang="en-US" sz="2000" dirty="0">
            <a:latin typeface="Ligurino" pitchFamily="2" charset="0"/>
          </a:endParaRPr>
        </a:p>
      </dgm:t>
    </dgm:pt>
    <dgm:pt modelId="{C1CBA75B-F2B9-4B7D-B659-79DDA7A4A8AD}" type="parTrans" cxnId="{3DF20D28-9F51-45D5-962F-FB0046E1C90A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78CFFE80-D1BB-4D0E-B471-231F7071D802}" type="sibTrans" cxnId="{3DF20D28-9F51-45D5-962F-FB0046E1C90A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9D53EFBA-6560-4056-82EA-7EDD71EFE8F7}">
      <dgm:prSet phldrT="[Text]" custT="1"/>
      <dgm:spPr/>
      <dgm:t>
        <a:bodyPr/>
        <a:lstStyle/>
        <a:p>
          <a:r>
            <a:rPr lang="en-US" sz="2000" dirty="0" smtClean="0">
              <a:latin typeface="Ligurino" pitchFamily="2" charset="0"/>
            </a:rPr>
            <a:t>Negation</a:t>
          </a:r>
        </a:p>
      </dgm:t>
    </dgm:pt>
    <dgm:pt modelId="{76D3F49C-AF3E-4E87-A454-CD5715D77A25}" type="parTrans" cxnId="{139E956E-EEF9-4FE9-948B-77ABDC7D12F3}">
      <dgm:prSet/>
      <dgm:spPr/>
      <dgm:t>
        <a:bodyPr/>
        <a:lstStyle/>
        <a:p>
          <a:endParaRPr lang="en-US"/>
        </a:p>
      </dgm:t>
    </dgm:pt>
    <dgm:pt modelId="{60695236-233D-4B12-AA15-5FD3526D5583}" type="sibTrans" cxnId="{139E956E-EEF9-4FE9-948B-77ABDC7D12F3}">
      <dgm:prSet/>
      <dgm:spPr/>
      <dgm:t>
        <a:bodyPr/>
        <a:lstStyle/>
        <a:p>
          <a:endParaRPr lang="en-US"/>
        </a:p>
      </dgm:t>
    </dgm:pt>
    <dgm:pt modelId="{8F5DE75E-E795-44DF-8CE4-C660CEBD1907}">
      <dgm:prSet phldrT="[Text]" custT="1"/>
      <dgm:spPr/>
      <dgm:t>
        <a:bodyPr/>
        <a:lstStyle/>
        <a:p>
          <a:r>
            <a:rPr lang="en-US" sz="2000" dirty="0" smtClean="0">
              <a:latin typeface="Ligurino" pitchFamily="2" charset="0"/>
            </a:rPr>
            <a:t>Alternative syntactic parsers</a:t>
          </a:r>
          <a:endParaRPr lang="en-US" sz="2000" dirty="0">
            <a:latin typeface="Ligurino" pitchFamily="2" charset="0"/>
          </a:endParaRPr>
        </a:p>
      </dgm:t>
    </dgm:pt>
    <dgm:pt modelId="{194B3C6B-E7D9-438A-A678-45D8245E20CF}" type="parTrans" cxnId="{7376A133-96B4-459A-A235-4EBB658660BF}">
      <dgm:prSet/>
      <dgm:spPr/>
    </dgm:pt>
    <dgm:pt modelId="{2934F5D3-2F59-45E8-8D5E-D7C22123A056}" type="sibTrans" cxnId="{7376A133-96B4-459A-A235-4EBB658660BF}">
      <dgm:prSet/>
      <dgm:spPr/>
    </dgm:pt>
    <dgm:pt modelId="{B3A5B219-C750-4FB9-AF7B-21A1BBC88419}" type="pres">
      <dgm:prSet presAssocID="{8DCA85B6-8C49-44C1-88EF-DBE9DEB3029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10077B-90AB-47C0-84F8-7ECF1DDF92B1}" type="pres">
      <dgm:prSet presAssocID="{74DFE240-04F8-412B-B18F-D8010E73C79E}" presName="centerShape" presStyleLbl="node0" presStyleIdx="0" presStyleCnt="1" custScaleX="120370" custScaleY="126699"/>
      <dgm:spPr/>
      <dgm:t>
        <a:bodyPr/>
        <a:lstStyle/>
        <a:p>
          <a:endParaRPr lang="en-US"/>
        </a:p>
      </dgm:t>
    </dgm:pt>
    <dgm:pt modelId="{76E109A3-B857-4D7C-A727-B896995BE38B}" type="pres">
      <dgm:prSet presAssocID="{086861A8-8712-4A33-9FA2-6BBCD164F40F}" presName="parTrans" presStyleLbl="bgSibTrans2D1" presStyleIdx="0" presStyleCnt="5"/>
      <dgm:spPr/>
      <dgm:t>
        <a:bodyPr/>
        <a:lstStyle/>
        <a:p>
          <a:endParaRPr lang="en-US"/>
        </a:p>
      </dgm:t>
    </dgm:pt>
    <dgm:pt modelId="{E96EF835-E3D2-4FEA-9060-11A05D4B4D62}" type="pres">
      <dgm:prSet presAssocID="{0CCCE447-EF3E-4533-B361-4A784EC4D9E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213532-B77A-4D4B-A8F3-3A51C72B0B0D}" type="pres">
      <dgm:prSet presAssocID="{76D3F49C-AF3E-4E87-A454-CD5715D77A25}" presName="parTrans" presStyleLbl="bgSibTrans2D1" presStyleIdx="1" presStyleCnt="5"/>
      <dgm:spPr/>
      <dgm:t>
        <a:bodyPr/>
        <a:lstStyle/>
        <a:p>
          <a:endParaRPr lang="en-US"/>
        </a:p>
      </dgm:t>
    </dgm:pt>
    <dgm:pt modelId="{25B3380E-B571-4D19-BC25-D95EB73C8466}" type="pres">
      <dgm:prSet presAssocID="{9D53EFBA-6560-4056-82EA-7EDD71EFE8F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7C4B1-C0A5-43B5-BBB6-F79218AF8494}" type="pres">
      <dgm:prSet presAssocID="{CAD10753-15F6-4CB9-BC6E-84616229CFED}" presName="parTrans" presStyleLbl="bgSibTrans2D1" presStyleIdx="2" presStyleCnt="5"/>
      <dgm:spPr/>
      <dgm:t>
        <a:bodyPr/>
        <a:lstStyle/>
        <a:p>
          <a:endParaRPr lang="en-US"/>
        </a:p>
      </dgm:t>
    </dgm:pt>
    <dgm:pt modelId="{3D01EA92-B953-41DC-8A0F-9F4FD61F5D62}" type="pres">
      <dgm:prSet presAssocID="{C854C9B9-6FCF-4688-8806-CC8318A904D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819012-7AAF-4C1C-A876-D8CF184A5463}" type="pres">
      <dgm:prSet presAssocID="{C1CBA75B-F2B9-4B7D-B659-79DDA7A4A8AD}" presName="parTrans" presStyleLbl="bgSibTrans2D1" presStyleIdx="3" presStyleCnt="5"/>
      <dgm:spPr/>
      <dgm:t>
        <a:bodyPr/>
        <a:lstStyle/>
        <a:p>
          <a:endParaRPr lang="en-US"/>
        </a:p>
      </dgm:t>
    </dgm:pt>
    <dgm:pt modelId="{A827C1C0-992B-4CF6-A257-1781F32C17C8}" type="pres">
      <dgm:prSet presAssocID="{4B99EB03-13D5-455D-AACD-248DC04FBA6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D3A25F-6D85-462A-8446-0555ECE0F860}" type="pres">
      <dgm:prSet presAssocID="{194B3C6B-E7D9-438A-A678-45D8245E20CF}" presName="parTrans" presStyleLbl="bgSibTrans2D1" presStyleIdx="4" presStyleCnt="5"/>
      <dgm:spPr/>
    </dgm:pt>
    <dgm:pt modelId="{04A747EF-BDC8-4966-9333-A07DB8DF295D}" type="pres">
      <dgm:prSet presAssocID="{8F5DE75E-E795-44DF-8CE4-C660CEBD19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E8F172-D4E6-405E-AFD1-760D6A43DC1B}" type="presOf" srcId="{76D3F49C-AF3E-4E87-A454-CD5715D77A25}" destId="{1F213532-B77A-4D4B-A8F3-3A51C72B0B0D}" srcOrd="0" destOrd="0" presId="urn:microsoft.com/office/officeart/2005/8/layout/radial4"/>
    <dgm:cxn modelId="{5A1E4C6D-CF9F-42BF-BDD9-5EAC58247E4F}" type="presOf" srcId="{8F5DE75E-E795-44DF-8CE4-C660CEBD1907}" destId="{04A747EF-BDC8-4966-9333-A07DB8DF295D}" srcOrd="0" destOrd="0" presId="urn:microsoft.com/office/officeart/2005/8/layout/radial4"/>
    <dgm:cxn modelId="{DC94BE08-7687-4F5E-81FF-1022F2EE1B81}" type="presOf" srcId="{C1CBA75B-F2B9-4B7D-B659-79DDA7A4A8AD}" destId="{D3819012-7AAF-4C1C-A876-D8CF184A5463}" srcOrd="0" destOrd="0" presId="urn:microsoft.com/office/officeart/2005/8/layout/radial4"/>
    <dgm:cxn modelId="{279A91D1-D7F7-40E3-ADA2-56521F8393E9}" type="presOf" srcId="{CAD10753-15F6-4CB9-BC6E-84616229CFED}" destId="{5CA7C4B1-C0A5-43B5-BBB6-F79218AF8494}" srcOrd="0" destOrd="0" presId="urn:microsoft.com/office/officeart/2005/8/layout/radial4"/>
    <dgm:cxn modelId="{7376A133-96B4-459A-A235-4EBB658660BF}" srcId="{74DFE240-04F8-412B-B18F-D8010E73C79E}" destId="{8F5DE75E-E795-44DF-8CE4-C660CEBD1907}" srcOrd="4" destOrd="0" parTransId="{194B3C6B-E7D9-438A-A678-45D8245E20CF}" sibTransId="{2934F5D3-2F59-45E8-8D5E-D7C22123A056}"/>
    <dgm:cxn modelId="{458B4715-FBAE-43A5-A20F-78773985DA74}" type="presOf" srcId="{C854C9B9-6FCF-4688-8806-CC8318A904D2}" destId="{3D01EA92-B953-41DC-8A0F-9F4FD61F5D62}" srcOrd="0" destOrd="0" presId="urn:microsoft.com/office/officeart/2005/8/layout/radial4"/>
    <dgm:cxn modelId="{5E695328-BA97-42F6-94AD-43C28A4D7715}" type="presOf" srcId="{4B99EB03-13D5-455D-AACD-248DC04FBA67}" destId="{A827C1C0-992B-4CF6-A257-1781F32C17C8}" srcOrd="0" destOrd="0" presId="urn:microsoft.com/office/officeart/2005/8/layout/radial4"/>
    <dgm:cxn modelId="{4D37F124-61F6-4D52-B9C3-977E404E016F}" type="presOf" srcId="{086861A8-8712-4A33-9FA2-6BBCD164F40F}" destId="{76E109A3-B857-4D7C-A727-B896995BE38B}" srcOrd="0" destOrd="0" presId="urn:microsoft.com/office/officeart/2005/8/layout/radial4"/>
    <dgm:cxn modelId="{7657F0EB-B5F5-4F60-99A6-F398976DFDF4}" srcId="{74DFE240-04F8-412B-B18F-D8010E73C79E}" destId="{0CCCE447-EF3E-4533-B361-4A784EC4D9E7}" srcOrd="0" destOrd="0" parTransId="{086861A8-8712-4A33-9FA2-6BBCD164F40F}" sibTransId="{7D0379B3-D48C-49FD-BC54-766A72FDDFD2}"/>
    <dgm:cxn modelId="{661B2297-F6CE-4412-8FEE-C672D735FC88}" type="presOf" srcId="{8DCA85B6-8C49-44C1-88EF-DBE9DEB30294}" destId="{B3A5B219-C750-4FB9-AF7B-21A1BBC88419}" srcOrd="0" destOrd="0" presId="urn:microsoft.com/office/officeart/2005/8/layout/radial4"/>
    <dgm:cxn modelId="{3DF20D28-9F51-45D5-962F-FB0046E1C90A}" srcId="{74DFE240-04F8-412B-B18F-D8010E73C79E}" destId="{4B99EB03-13D5-455D-AACD-248DC04FBA67}" srcOrd="3" destOrd="0" parTransId="{C1CBA75B-F2B9-4B7D-B659-79DDA7A4A8AD}" sibTransId="{78CFFE80-D1BB-4D0E-B471-231F7071D802}"/>
    <dgm:cxn modelId="{D270B396-95B7-4764-850A-41598CE0ACA1}" srcId="{8DCA85B6-8C49-44C1-88EF-DBE9DEB30294}" destId="{74DFE240-04F8-412B-B18F-D8010E73C79E}" srcOrd="0" destOrd="0" parTransId="{6CBA03F1-9CF3-45C3-86CE-F6ABB4C47928}" sibTransId="{7B18CE0E-5522-45FC-A643-1DB7799C2D71}"/>
    <dgm:cxn modelId="{2F9C6EA7-EC12-4DD7-9DD5-AC1302751250}" type="presOf" srcId="{9D53EFBA-6560-4056-82EA-7EDD71EFE8F7}" destId="{25B3380E-B571-4D19-BC25-D95EB73C8466}" srcOrd="0" destOrd="0" presId="urn:microsoft.com/office/officeart/2005/8/layout/radial4"/>
    <dgm:cxn modelId="{CBD2A8F1-A737-41C3-9FC5-648605E3E987}" type="presOf" srcId="{0CCCE447-EF3E-4533-B361-4A784EC4D9E7}" destId="{E96EF835-E3D2-4FEA-9060-11A05D4B4D62}" srcOrd="0" destOrd="0" presId="urn:microsoft.com/office/officeart/2005/8/layout/radial4"/>
    <dgm:cxn modelId="{2A236681-60C4-4331-824D-86E26664474D}" srcId="{74DFE240-04F8-412B-B18F-D8010E73C79E}" destId="{C854C9B9-6FCF-4688-8806-CC8318A904D2}" srcOrd="2" destOrd="0" parTransId="{CAD10753-15F6-4CB9-BC6E-84616229CFED}" sibTransId="{DA55251B-589E-4313-B486-0F63CE190811}"/>
    <dgm:cxn modelId="{C44B5911-28AF-4E50-98B4-A02C1616C3C8}" type="presOf" srcId="{74DFE240-04F8-412B-B18F-D8010E73C79E}" destId="{A610077B-90AB-47C0-84F8-7ECF1DDF92B1}" srcOrd="0" destOrd="0" presId="urn:microsoft.com/office/officeart/2005/8/layout/radial4"/>
    <dgm:cxn modelId="{E7DB140E-62A0-437D-B2E9-67DAFB75AC9D}" type="presOf" srcId="{194B3C6B-E7D9-438A-A678-45D8245E20CF}" destId="{A6D3A25F-6D85-462A-8446-0555ECE0F860}" srcOrd="0" destOrd="0" presId="urn:microsoft.com/office/officeart/2005/8/layout/radial4"/>
    <dgm:cxn modelId="{139E956E-EEF9-4FE9-948B-77ABDC7D12F3}" srcId="{74DFE240-04F8-412B-B18F-D8010E73C79E}" destId="{9D53EFBA-6560-4056-82EA-7EDD71EFE8F7}" srcOrd="1" destOrd="0" parTransId="{76D3F49C-AF3E-4E87-A454-CD5715D77A25}" sibTransId="{60695236-233D-4B12-AA15-5FD3526D5583}"/>
    <dgm:cxn modelId="{ACFEBEAF-DD73-4026-92DA-293D7B725E0C}" type="presParOf" srcId="{B3A5B219-C750-4FB9-AF7B-21A1BBC88419}" destId="{A610077B-90AB-47C0-84F8-7ECF1DDF92B1}" srcOrd="0" destOrd="0" presId="urn:microsoft.com/office/officeart/2005/8/layout/radial4"/>
    <dgm:cxn modelId="{CBF164D2-FFC3-486B-BA49-5426426F0DB3}" type="presParOf" srcId="{B3A5B219-C750-4FB9-AF7B-21A1BBC88419}" destId="{76E109A3-B857-4D7C-A727-B896995BE38B}" srcOrd="1" destOrd="0" presId="urn:microsoft.com/office/officeart/2005/8/layout/radial4"/>
    <dgm:cxn modelId="{2E1EFA08-09D1-4F65-B891-FDAB8DCC0B01}" type="presParOf" srcId="{B3A5B219-C750-4FB9-AF7B-21A1BBC88419}" destId="{E96EF835-E3D2-4FEA-9060-11A05D4B4D62}" srcOrd="2" destOrd="0" presId="urn:microsoft.com/office/officeart/2005/8/layout/radial4"/>
    <dgm:cxn modelId="{502769F3-26EA-4C21-AC66-CD16E67B5D17}" type="presParOf" srcId="{B3A5B219-C750-4FB9-AF7B-21A1BBC88419}" destId="{1F213532-B77A-4D4B-A8F3-3A51C72B0B0D}" srcOrd="3" destOrd="0" presId="urn:microsoft.com/office/officeart/2005/8/layout/radial4"/>
    <dgm:cxn modelId="{DA0CCC49-9177-4CCC-8E18-84DACC802166}" type="presParOf" srcId="{B3A5B219-C750-4FB9-AF7B-21A1BBC88419}" destId="{25B3380E-B571-4D19-BC25-D95EB73C8466}" srcOrd="4" destOrd="0" presId="urn:microsoft.com/office/officeart/2005/8/layout/radial4"/>
    <dgm:cxn modelId="{A51EA879-CC66-42EE-96B9-701377D65DF8}" type="presParOf" srcId="{B3A5B219-C750-4FB9-AF7B-21A1BBC88419}" destId="{5CA7C4B1-C0A5-43B5-BBB6-F79218AF8494}" srcOrd="5" destOrd="0" presId="urn:microsoft.com/office/officeart/2005/8/layout/radial4"/>
    <dgm:cxn modelId="{57399C7F-C836-4D6F-9C3E-1D10EF1F8DF5}" type="presParOf" srcId="{B3A5B219-C750-4FB9-AF7B-21A1BBC88419}" destId="{3D01EA92-B953-41DC-8A0F-9F4FD61F5D62}" srcOrd="6" destOrd="0" presId="urn:microsoft.com/office/officeart/2005/8/layout/radial4"/>
    <dgm:cxn modelId="{F33F73BA-BD4F-41F1-8E6A-E67FB5BED113}" type="presParOf" srcId="{B3A5B219-C750-4FB9-AF7B-21A1BBC88419}" destId="{D3819012-7AAF-4C1C-A876-D8CF184A5463}" srcOrd="7" destOrd="0" presId="urn:microsoft.com/office/officeart/2005/8/layout/radial4"/>
    <dgm:cxn modelId="{405A4F2E-C6E2-45EE-AD1A-338D155101AE}" type="presParOf" srcId="{B3A5B219-C750-4FB9-AF7B-21A1BBC88419}" destId="{A827C1C0-992B-4CF6-A257-1781F32C17C8}" srcOrd="8" destOrd="0" presId="urn:microsoft.com/office/officeart/2005/8/layout/radial4"/>
    <dgm:cxn modelId="{5C275D83-0216-4048-8213-CD7B848E64FD}" type="presParOf" srcId="{B3A5B219-C750-4FB9-AF7B-21A1BBC88419}" destId="{A6D3A25F-6D85-462A-8446-0555ECE0F860}" srcOrd="9" destOrd="0" presId="urn:microsoft.com/office/officeart/2005/8/layout/radial4"/>
    <dgm:cxn modelId="{A0F06D15-921E-48A6-B435-4E65A7838D68}" type="presParOf" srcId="{B3A5B219-C750-4FB9-AF7B-21A1BBC88419}" destId="{04A747EF-BDC8-4966-9333-A07DB8DF295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B23B45-3AD8-4E64-9F05-D2DEADEAD4DC}" type="doc">
      <dgm:prSet loTypeId="urn:microsoft.com/office/officeart/2005/8/layout/hProcess11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52E9C0F-9895-413D-9FD2-FDD5D102206F}">
      <dgm:prSet phldrT="[Text]" custT="1"/>
      <dgm:spPr/>
      <dgm:t>
        <a:bodyPr/>
        <a:lstStyle/>
        <a:p>
          <a:r>
            <a:rPr lang="en-US" sz="1800" b="1" dirty="0" smtClean="0">
              <a:latin typeface="Ligurino" pitchFamily="2" charset="0"/>
            </a:rPr>
            <a:t>Thematic Roles</a:t>
          </a:r>
          <a:endParaRPr lang="en-US" sz="1800" b="1" dirty="0">
            <a:latin typeface="Ligurino" pitchFamily="2" charset="0"/>
          </a:endParaRPr>
        </a:p>
      </dgm:t>
    </dgm:pt>
    <dgm:pt modelId="{00DA0EE2-F3C1-4508-82CB-5732CF385A9D}" type="parTrans" cxnId="{FAB25FA6-2919-4375-848D-4B2D880E54D6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A3AF68CE-1BBF-4DD0-8638-BB632EB15EB4}" type="sibTrans" cxnId="{FAB25FA6-2919-4375-848D-4B2D880E54D6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9F42D2B6-7438-459D-BED1-424B4645F76A}">
      <dgm:prSet phldrT="[Text]" custT="1"/>
      <dgm:spPr/>
      <dgm:t>
        <a:bodyPr/>
        <a:lstStyle/>
        <a:p>
          <a:r>
            <a:rPr lang="en-US" sz="1800" b="1" dirty="0" smtClean="0">
              <a:latin typeface="Ligurino" pitchFamily="2" charset="0"/>
            </a:rPr>
            <a:t>Embedded Graph</a:t>
          </a:r>
          <a:endParaRPr lang="en-US" sz="1800" b="1" dirty="0">
            <a:latin typeface="Ligurino" pitchFamily="2" charset="0"/>
          </a:endParaRPr>
        </a:p>
      </dgm:t>
    </dgm:pt>
    <dgm:pt modelId="{6D35A39D-E10E-4C09-9800-325D233AEA4E}" type="parTrans" cxnId="{FDDB160C-7CB6-45F6-8A26-10AD03C09B40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A1EBF9AF-0434-485C-81A9-869A1CC5B47D}" type="sibTrans" cxnId="{FDDB160C-7CB6-45F6-8A26-10AD03C09B40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C699601A-8A37-4308-95F9-7A3C0EC179CB}">
      <dgm:prSet phldrT="[Text]" custT="1"/>
      <dgm:spPr/>
      <dgm:t>
        <a:bodyPr/>
        <a:lstStyle/>
        <a:p>
          <a:r>
            <a:rPr lang="en-US" sz="1800" b="1" dirty="0" smtClean="0">
              <a:latin typeface="Ligurino" pitchFamily="2" charset="0"/>
            </a:rPr>
            <a:t>Referent Fields</a:t>
          </a:r>
          <a:endParaRPr lang="en-US" sz="1800" b="1" dirty="0">
            <a:latin typeface="Ligurino" pitchFamily="2" charset="0"/>
          </a:endParaRPr>
        </a:p>
      </dgm:t>
    </dgm:pt>
    <dgm:pt modelId="{E7C97988-563A-45E3-87FF-E4599AC92E83}" type="parTrans" cxnId="{1055DEF0-8864-4770-937A-9F36E3F3DC84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356F2E94-6D4B-4CDD-8C37-77AC45AF4FFC}" type="sibTrans" cxnId="{1055DEF0-8864-4770-937A-9F36E3F3DC84}">
      <dgm:prSet/>
      <dgm:spPr/>
      <dgm:t>
        <a:bodyPr/>
        <a:lstStyle/>
        <a:p>
          <a:endParaRPr lang="en-US" sz="2000">
            <a:latin typeface="Ligurino" pitchFamily="2" charset="0"/>
          </a:endParaRPr>
        </a:p>
      </dgm:t>
    </dgm:pt>
    <dgm:pt modelId="{46A3E845-5125-4A16-ABA4-7E5CEA8B613B}">
      <dgm:prSet phldrT="[Text]" custT="1"/>
      <dgm:spPr/>
      <dgm:t>
        <a:bodyPr/>
        <a:lstStyle/>
        <a:p>
          <a:r>
            <a:rPr lang="en-US" sz="1800" b="1" dirty="0" smtClean="0">
              <a:latin typeface="Ligurino" pitchFamily="2" charset="0"/>
            </a:rPr>
            <a:t>Negated Graph</a:t>
          </a:r>
          <a:endParaRPr lang="en-US" sz="1800" b="1" dirty="0">
            <a:latin typeface="Ligurino" pitchFamily="2" charset="0"/>
          </a:endParaRPr>
        </a:p>
      </dgm:t>
    </dgm:pt>
    <dgm:pt modelId="{AC03D204-BE66-48DC-957F-FA71F2C9D855}" type="parTrans" cxnId="{3C98F92C-BEF0-40DB-96AF-00DA3505F606}">
      <dgm:prSet/>
      <dgm:spPr/>
      <dgm:t>
        <a:bodyPr/>
        <a:lstStyle/>
        <a:p>
          <a:endParaRPr lang="en-US"/>
        </a:p>
      </dgm:t>
    </dgm:pt>
    <dgm:pt modelId="{A0371B2A-BD64-4B50-9330-0BE132B98DEF}" type="sibTrans" cxnId="{3C98F92C-BEF0-40DB-96AF-00DA3505F606}">
      <dgm:prSet/>
      <dgm:spPr/>
      <dgm:t>
        <a:bodyPr/>
        <a:lstStyle/>
        <a:p>
          <a:endParaRPr lang="en-US"/>
        </a:p>
      </dgm:t>
    </dgm:pt>
    <dgm:pt modelId="{2174C7D2-5214-4BE7-84A0-540653F318CB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Alternative Syntactic Parsers</a:t>
          </a:r>
          <a:endParaRPr lang="en-US" sz="1600" b="1" dirty="0">
            <a:latin typeface="Ligurino" pitchFamily="2" charset="0"/>
          </a:endParaRPr>
        </a:p>
      </dgm:t>
    </dgm:pt>
    <dgm:pt modelId="{463B3785-F1AB-421E-A78D-F79EFDAE7B21}" type="parTrans" cxnId="{6ECF4551-C39A-40C8-8165-1FBF9542D10B}">
      <dgm:prSet/>
      <dgm:spPr/>
      <dgm:t>
        <a:bodyPr/>
        <a:lstStyle/>
        <a:p>
          <a:endParaRPr lang="en-US"/>
        </a:p>
      </dgm:t>
    </dgm:pt>
    <dgm:pt modelId="{084C1B20-C47B-41BA-981B-12088424555F}" type="sibTrans" cxnId="{6ECF4551-C39A-40C8-8165-1FBF9542D10B}">
      <dgm:prSet/>
      <dgm:spPr/>
      <dgm:t>
        <a:bodyPr/>
        <a:lstStyle/>
        <a:p>
          <a:endParaRPr lang="en-US"/>
        </a:p>
      </dgm:t>
    </dgm:pt>
    <dgm:pt modelId="{B45A30EA-70FB-47DA-8D18-9072B440C33A}" type="pres">
      <dgm:prSet presAssocID="{6AB23B45-3AD8-4E64-9F05-D2DEADEAD4D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20B174-360C-4761-AD93-B65CB046D7EE}" type="pres">
      <dgm:prSet presAssocID="{6AB23B45-3AD8-4E64-9F05-D2DEADEAD4DC}" presName="arrow" presStyleLbl="bgShp" presStyleIdx="0" presStyleCnt="1"/>
      <dgm:spPr/>
    </dgm:pt>
    <dgm:pt modelId="{524976B4-5DDB-41F3-BB64-7DEB6D8EA939}" type="pres">
      <dgm:prSet presAssocID="{6AB23B45-3AD8-4E64-9F05-D2DEADEAD4DC}" presName="points" presStyleCnt="0"/>
      <dgm:spPr/>
    </dgm:pt>
    <dgm:pt modelId="{A2B5C44D-59D5-4781-AF28-7911E969EBD6}" type="pres">
      <dgm:prSet presAssocID="{352E9C0F-9895-413D-9FD2-FDD5D102206F}" presName="compositeA" presStyleCnt="0"/>
      <dgm:spPr/>
    </dgm:pt>
    <dgm:pt modelId="{910EFF1A-83A2-483A-A391-E047617DB3B5}" type="pres">
      <dgm:prSet presAssocID="{352E9C0F-9895-413D-9FD2-FDD5D102206F}" presName="textA" presStyleLbl="revTx" presStyleIdx="0" presStyleCnt="5" custScaleX="1633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BDE7A-86ED-45BD-A216-75808AA83B85}" type="pres">
      <dgm:prSet presAssocID="{352E9C0F-9895-413D-9FD2-FDD5D102206F}" presName="circleA" presStyleLbl="node1" presStyleIdx="0" presStyleCnt="5"/>
      <dgm:spPr/>
    </dgm:pt>
    <dgm:pt modelId="{EE6227A0-E701-45F9-8CD9-5DFE5D12A576}" type="pres">
      <dgm:prSet presAssocID="{352E9C0F-9895-413D-9FD2-FDD5D102206F}" presName="spaceA" presStyleCnt="0"/>
      <dgm:spPr/>
    </dgm:pt>
    <dgm:pt modelId="{904BA687-5066-47EA-AAFE-43D8FA21BD1C}" type="pres">
      <dgm:prSet presAssocID="{A3AF68CE-1BBF-4DD0-8638-BB632EB15EB4}" presName="space" presStyleCnt="0"/>
      <dgm:spPr/>
    </dgm:pt>
    <dgm:pt modelId="{DF54DD71-4056-4B9A-AF3D-CD8B6CED61E2}" type="pres">
      <dgm:prSet presAssocID="{9F42D2B6-7438-459D-BED1-424B4645F76A}" presName="compositeB" presStyleCnt="0"/>
      <dgm:spPr/>
    </dgm:pt>
    <dgm:pt modelId="{5E4D572C-FFE0-4933-848F-237FB7B89C12}" type="pres">
      <dgm:prSet presAssocID="{9F42D2B6-7438-459D-BED1-424B4645F76A}" presName="textB" presStyleLbl="revTx" presStyleIdx="1" presStyleCnt="5" custScaleX="1754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72AED7-9F74-4423-BEFC-F6E5143D9C92}" type="pres">
      <dgm:prSet presAssocID="{9F42D2B6-7438-459D-BED1-424B4645F76A}" presName="circleB" presStyleLbl="node1" presStyleIdx="1" presStyleCnt="5"/>
      <dgm:spPr/>
    </dgm:pt>
    <dgm:pt modelId="{AE127747-F979-44DC-B31C-D1CC74202633}" type="pres">
      <dgm:prSet presAssocID="{9F42D2B6-7438-459D-BED1-424B4645F76A}" presName="spaceB" presStyleCnt="0"/>
      <dgm:spPr/>
    </dgm:pt>
    <dgm:pt modelId="{82380B71-E07C-45D8-812A-B12DFA2DE984}" type="pres">
      <dgm:prSet presAssocID="{A1EBF9AF-0434-485C-81A9-869A1CC5B47D}" presName="space" presStyleCnt="0"/>
      <dgm:spPr/>
    </dgm:pt>
    <dgm:pt modelId="{F7B6BD5B-8E02-4733-92E4-121ABB0AB251}" type="pres">
      <dgm:prSet presAssocID="{46A3E845-5125-4A16-ABA4-7E5CEA8B613B}" presName="compositeA" presStyleCnt="0"/>
      <dgm:spPr/>
    </dgm:pt>
    <dgm:pt modelId="{5E1C84FF-9EB2-41DE-8F52-BF675B85AA87}" type="pres">
      <dgm:prSet presAssocID="{46A3E845-5125-4A16-ABA4-7E5CEA8B613B}" presName="textA" presStyleLbl="revTx" presStyleIdx="2" presStyleCnt="5" custScaleX="1272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C7FAC-0986-4E8F-9746-DB1664DEA8E7}" type="pres">
      <dgm:prSet presAssocID="{46A3E845-5125-4A16-ABA4-7E5CEA8B613B}" presName="circleA" presStyleLbl="node1" presStyleIdx="2" presStyleCnt="5"/>
      <dgm:spPr/>
    </dgm:pt>
    <dgm:pt modelId="{29D32F3C-4455-4355-9EC9-DCC4AB5E33EB}" type="pres">
      <dgm:prSet presAssocID="{46A3E845-5125-4A16-ABA4-7E5CEA8B613B}" presName="spaceA" presStyleCnt="0"/>
      <dgm:spPr/>
    </dgm:pt>
    <dgm:pt modelId="{EF6CB884-DA50-428A-8015-1EA005E4013A}" type="pres">
      <dgm:prSet presAssocID="{A0371B2A-BD64-4B50-9330-0BE132B98DEF}" presName="space" presStyleCnt="0"/>
      <dgm:spPr/>
    </dgm:pt>
    <dgm:pt modelId="{19E5B881-F463-4331-84FC-0EFB53683B64}" type="pres">
      <dgm:prSet presAssocID="{C699601A-8A37-4308-95F9-7A3C0EC179CB}" presName="compositeB" presStyleCnt="0"/>
      <dgm:spPr/>
    </dgm:pt>
    <dgm:pt modelId="{4690A216-46EF-48F9-A8E7-C752FECDC621}" type="pres">
      <dgm:prSet presAssocID="{C699601A-8A37-4308-95F9-7A3C0EC179CB}" presName="textB" presStyleLbl="revTx" presStyleIdx="3" presStyleCnt="5" custScaleX="147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1B296A-BE08-41E5-871C-D90D09EBD87E}" type="pres">
      <dgm:prSet presAssocID="{C699601A-8A37-4308-95F9-7A3C0EC179CB}" presName="circleB" presStyleLbl="node1" presStyleIdx="3" presStyleCnt="5"/>
      <dgm:spPr/>
    </dgm:pt>
    <dgm:pt modelId="{021EE2E2-B3AD-444E-82BF-BE7D298F6043}" type="pres">
      <dgm:prSet presAssocID="{C699601A-8A37-4308-95F9-7A3C0EC179CB}" presName="spaceB" presStyleCnt="0"/>
      <dgm:spPr/>
    </dgm:pt>
    <dgm:pt modelId="{40D820B5-E5AE-4570-9FBF-1710560673C9}" type="pres">
      <dgm:prSet presAssocID="{356F2E94-6D4B-4CDD-8C37-77AC45AF4FFC}" presName="space" presStyleCnt="0"/>
      <dgm:spPr/>
    </dgm:pt>
    <dgm:pt modelId="{C34E9D20-1A40-4403-8163-FF340DD61D74}" type="pres">
      <dgm:prSet presAssocID="{2174C7D2-5214-4BE7-84A0-540653F318CB}" presName="compositeA" presStyleCnt="0"/>
      <dgm:spPr/>
    </dgm:pt>
    <dgm:pt modelId="{CE9ADC54-A19E-4A41-A5C7-48689340F681}" type="pres">
      <dgm:prSet presAssocID="{2174C7D2-5214-4BE7-84A0-540653F318CB}" presName="textA" presStyleLbl="revTx" presStyleIdx="4" presStyleCnt="5" custScaleX="1429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B9D9C-3CF3-4BE4-B75E-B630DBBECAAA}" type="pres">
      <dgm:prSet presAssocID="{2174C7D2-5214-4BE7-84A0-540653F318CB}" presName="circleA" presStyleLbl="node1" presStyleIdx="4" presStyleCnt="5"/>
      <dgm:spPr/>
    </dgm:pt>
    <dgm:pt modelId="{3AAB25EB-4558-4058-BE37-6A517585EDF8}" type="pres">
      <dgm:prSet presAssocID="{2174C7D2-5214-4BE7-84A0-540653F318CB}" presName="spaceA" presStyleCnt="0"/>
      <dgm:spPr/>
    </dgm:pt>
  </dgm:ptLst>
  <dgm:cxnLst>
    <dgm:cxn modelId="{2E56D9E0-52EA-4C35-B070-B2DC86EE3554}" type="presOf" srcId="{6AB23B45-3AD8-4E64-9F05-D2DEADEAD4DC}" destId="{B45A30EA-70FB-47DA-8D18-9072B440C33A}" srcOrd="0" destOrd="0" presId="urn:microsoft.com/office/officeart/2005/8/layout/hProcess11"/>
    <dgm:cxn modelId="{6ECF4551-C39A-40C8-8165-1FBF9542D10B}" srcId="{6AB23B45-3AD8-4E64-9F05-D2DEADEAD4DC}" destId="{2174C7D2-5214-4BE7-84A0-540653F318CB}" srcOrd="4" destOrd="0" parTransId="{463B3785-F1AB-421E-A78D-F79EFDAE7B21}" sibTransId="{084C1B20-C47B-41BA-981B-12088424555F}"/>
    <dgm:cxn modelId="{FDDB160C-7CB6-45F6-8A26-10AD03C09B40}" srcId="{6AB23B45-3AD8-4E64-9F05-D2DEADEAD4DC}" destId="{9F42D2B6-7438-459D-BED1-424B4645F76A}" srcOrd="1" destOrd="0" parTransId="{6D35A39D-E10E-4C09-9800-325D233AEA4E}" sibTransId="{A1EBF9AF-0434-485C-81A9-869A1CC5B47D}"/>
    <dgm:cxn modelId="{FAB25FA6-2919-4375-848D-4B2D880E54D6}" srcId="{6AB23B45-3AD8-4E64-9F05-D2DEADEAD4DC}" destId="{352E9C0F-9895-413D-9FD2-FDD5D102206F}" srcOrd="0" destOrd="0" parTransId="{00DA0EE2-F3C1-4508-82CB-5732CF385A9D}" sibTransId="{A3AF68CE-1BBF-4DD0-8638-BB632EB15EB4}"/>
    <dgm:cxn modelId="{42A62D71-942B-4808-8E9A-56E0FECF83F7}" type="presOf" srcId="{2174C7D2-5214-4BE7-84A0-540653F318CB}" destId="{CE9ADC54-A19E-4A41-A5C7-48689340F681}" srcOrd="0" destOrd="0" presId="urn:microsoft.com/office/officeart/2005/8/layout/hProcess11"/>
    <dgm:cxn modelId="{2BE00373-FB5A-4209-84E4-9EC35AEC5030}" type="presOf" srcId="{C699601A-8A37-4308-95F9-7A3C0EC179CB}" destId="{4690A216-46EF-48F9-A8E7-C752FECDC621}" srcOrd="0" destOrd="0" presId="urn:microsoft.com/office/officeart/2005/8/layout/hProcess11"/>
    <dgm:cxn modelId="{3C98F92C-BEF0-40DB-96AF-00DA3505F606}" srcId="{6AB23B45-3AD8-4E64-9F05-D2DEADEAD4DC}" destId="{46A3E845-5125-4A16-ABA4-7E5CEA8B613B}" srcOrd="2" destOrd="0" parTransId="{AC03D204-BE66-48DC-957F-FA71F2C9D855}" sibTransId="{A0371B2A-BD64-4B50-9330-0BE132B98DEF}"/>
    <dgm:cxn modelId="{6DF29155-52BA-4399-ABA2-8C106E565987}" type="presOf" srcId="{46A3E845-5125-4A16-ABA4-7E5CEA8B613B}" destId="{5E1C84FF-9EB2-41DE-8F52-BF675B85AA87}" srcOrd="0" destOrd="0" presId="urn:microsoft.com/office/officeart/2005/8/layout/hProcess11"/>
    <dgm:cxn modelId="{A12F41B0-5ECD-4382-9881-EEDE93614E79}" type="presOf" srcId="{9F42D2B6-7438-459D-BED1-424B4645F76A}" destId="{5E4D572C-FFE0-4933-848F-237FB7B89C12}" srcOrd="0" destOrd="0" presId="urn:microsoft.com/office/officeart/2005/8/layout/hProcess11"/>
    <dgm:cxn modelId="{1055DEF0-8864-4770-937A-9F36E3F3DC84}" srcId="{6AB23B45-3AD8-4E64-9F05-D2DEADEAD4DC}" destId="{C699601A-8A37-4308-95F9-7A3C0EC179CB}" srcOrd="3" destOrd="0" parTransId="{E7C97988-563A-45E3-87FF-E4599AC92E83}" sibTransId="{356F2E94-6D4B-4CDD-8C37-77AC45AF4FFC}"/>
    <dgm:cxn modelId="{304A0953-0F4D-463D-87E0-31DF57C38745}" type="presOf" srcId="{352E9C0F-9895-413D-9FD2-FDD5D102206F}" destId="{910EFF1A-83A2-483A-A391-E047617DB3B5}" srcOrd="0" destOrd="0" presId="urn:microsoft.com/office/officeart/2005/8/layout/hProcess11"/>
    <dgm:cxn modelId="{D5020451-D60A-43AE-90D5-FCC304210342}" type="presParOf" srcId="{B45A30EA-70FB-47DA-8D18-9072B440C33A}" destId="{1620B174-360C-4761-AD93-B65CB046D7EE}" srcOrd="0" destOrd="0" presId="urn:microsoft.com/office/officeart/2005/8/layout/hProcess11"/>
    <dgm:cxn modelId="{8BAF1B80-3475-4BDF-8061-C1DC9685427E}" type="presParOf" srcId="{B45A30EA-70FB-47DA-8D18-9072B440C33A}" destId="{524976B4-5DDB-41F3-BB64-7DEB6D8EA939}" srcOrd="1" destOrd="0" presId="urn:microsoft.com/office/officeart/2005/8/layout/hProcess11"/>
    <dgm:cxn modelId="{A1C803D4-630A-411C-9C7D-F6D1345514DF}" type="presParOf" srcId="{524976B4-5DDB-41F3-BB64-7DEB6D8EA939}" destId="{A2B5C44D-59D5-4781-AF28-7911E969EBD6}" srcOrd="0" destOrd="0" presId="urn:microsoft.com/office/officeart/2005/8/layout/hProcess11"/>
    <dgm:cxn modelId="{C292674F-048F-4802-90DE-EA052B1AF150}" type="presParOf" srcId="{A2B5C44D-59D5-4781-AF28-7911E969EBD6}" destId="{910EFF1A-83A2-483A-A391-E047617DB3B5}" srcOrd="0" destOrd="0" presId="urn:microsoft.com/office/officeart/2005/8/layout/hProcess11"/>
    <dgm:cxn modelId="{533D7825-8F20-4565-BFE0-86F3A1C50BE1}" type="presParOf" srcId="{A2B5C44D-59D5-4781-AF28-7911E969EBD6}" destId="{C1EBDE7A-86ED-45BD-A216-75808AA83B85}" srcOrd="1" destOrd="0" presId="urn:microsoft.com/office/officeart/2005/8/layout/hProcess11"/>
    <dgm:cxn modelId="{D0CC684A-733E-481F-BECE-A0E5BE6E83D2}" type="presParOf" srcId="{A2B5C44D-59D5-4781-AF28-7911E969EBD6}" destId="{EE6227A0-E701-45F9-8CD9-5DFE5D12A576}" srcOrd="2" destOrd="0" presId="urn:microsoft.com/office/officeart/2005/8/layout/hProcess11"/>
    <dgm:cxn modelId="{E6098EFD-D15B-4F21-A968-350DCE1B6D01}" type="presParOf" srcId="{524976B4-5DDB-41F3-BB64-7DEB6D8EA939}" destId="{904BA687-5066-47EA-AAFE-43D8FA21BD1C}" srcOrd="1" destOrd="0" presId="urn:microsoft.com/office/officeart/2005/8/layout/hProcess11"/>
    <dgm:cxn modelId="{002859B1-D607-4A31-8F81-486B3ED00683}" type="presParOf" srcId="{524976B4-5DDB-41F3-BB64-7DEB6D8EA939}" destId="{DF54DD71-4056-4B9A-AF3D-CD8B6CED61E2}" srcOrd="2" destOrd="0" presId="urn:microsoft.com/office/officeart/2005/8/layout/hProcess11"/>
    <dgm:cxn modelId="{92880E15-12E2-403D-BCE4-E13A8A935B79}" type="presParOf" srcId="{DF54DD71-4056-4B9A-AF3D-CD8B6CED61E2}" destId="{5E4D572C-FFE0-4933-848F-237FB7B89C12}" srcOrd="0" destOrd="0" presId="urn:microsoft.com/office/officeart/2005/8/layout/hProcess11"/>
    <dgm:cxn modelId="{CDDD6672-8AB9-4E02-A0EF-54EC1CDE31B5}" type="presParOf" srcId="{DF54DD71-4056-4B9A-AF3D-CD8B6CED61E2}" destId="{6472AED7-9F74-4423-BEFC-F6E5143D9C92}" srcOrd="1" destOrd="0" presId="urn:microsoft.com/office/officeart/2005/8/layout/hProcess11"/>
    <dgm:cxn modelId="{38687DFE-C7C8-48AA-9FB3-5F61A7B221FF}" type="presParOf" srcId="{DF54DD71-4056-4B9A-AF3D-CD8B6CED61E2}" destId="{AE127747-F979-44DC-B31C-D1CC74202633}" srcOrd="2" destOrd="0" presId="urn:microsoft.com/office/officeart/2005/8/layout/hProcess11"/>
    <dgm:cxn modelId="{A706BFF8-6B5D-4A02-9F31-83FD7D9BFBFF}" type="presParOf" srcId="{524976B4-5DDB-41F3-BB64-7DEB6D8EA939}" destId="{82380B71-E07C-45D8-812A-B12DFA2DE984}" srcOrd="3" destOrd="0" presId="urn:microsoft.com/office/officeart/2005/8/layout/hProcess11"/>
    <dgm:cxn modelId="{9160343C-EA47-47CA-BA66-696FB2A2E1F9}" type="presParOf" srcId="{524976B4-5DDB-41F3-BB64-7DEB6D8EA939}" destId="{F7B6BD5B-8E02-4733-92E4-121ABB0AB251}" srcOrd="4" destOrd="0" presId="urn:microsoft.com/office/officeart/2005/8/layout/hProcess11"/>
    <dgm:cxn modelId="{EE2E9889-9420-4824-BE0D-CB7B830426A6}" type="presParOf" srcId="{F7B6BD5B-8E02-4733-92E4-121ABB0AB251}" destId="{5E1C84FF-9EB2-41DE-8F52-BF675B85AA87}" srcOrd="0" destOrd="0" presId="urn:microsoft.com/office/officeart/2005/8/layout/hProcess11"/>
    <dgm:cxn modelId="{7C997371-9894-4EE1-A4DC-8AC2536BC90B}" type="presParOf" srcId="{F7B6BD5B-8E02-4733-92E4-121ABB0AB251}" destId="{CEEC7FAC-0986-4E8F-9746-DB1664DEA8E7}" srcOrd="1" destOrd="0" presId="urn:microsoft.com/office/officeart/2005/8/layout/hProcess11"/>
    <dgm:cxn modelId="{FC9BEF89-059D-4439-82F8-911D76CAB241}" type="presParOf" srcId="{F7B6BD5B-8E02-4733-92E4-121ABB0AB251}" destId="{29D32F3C-4455-4355-9EC9-DCC4AB5E33EB}" srcOrd="2" destOrd="0" presId="urn:microsoft.com/office/officeart/2005/8/layout/hProcess11"/>
    <dgm:cxn modelId="{67ACB05B-83E7-4435-9702-C811EB5A13FE}" type="presParOf" srcId="{524976B4-5DDB-41F3-BB64-7DEB6D8EA939}" destId="{EF6CB884-DA50-428A-8015-1EA005E4013A}" srcOrd="5" destOrd="0" presId="urn:microsoft.com/office/officeart/2005/8/layout/hProcess11"/>
    <dgm:cxn modelId="{A35BE619-B45F-485F-AB98-15FC0B6D99AF}" type="presParOf" srcId="{524976B4-5DDB-41F3-BB64-7DEB6D8EA939}" destId="{19E5B881-F463-4331-84FC-0EFB53683B64}" srcOrd="6" destOrd="0" presId="urn:microsoft.com/office/officeart/2005/8/layout/hProcess11"/>
    <dgm:cxn modelId="{AD7F7621-B676-46CC-92FB-B2FFDB35198A}" type="presParOf" srcId="{19E5B881-F463-4331-84FC-0EFB53683B64}" destId="{4690A216-46EF-48F9-A8E7-C752FECDC621}" srcOrd="0" destOrd="0" presId="urn:microsoft.com/office/officeart/2005/8/layout/hProcess11"/>
    <dgm:cxn modelId="{A00A9483-9A82-4385-AB02-E07B65209F1B}" type="presParOf" srcId="{19E5B881-F463-4331-84FC-0EFB53683B64}" destId="{2F1B296A-BE08-41E5-871C-D90D09EBD87E}" srcOrd="1" destOrd="0" presId="urn:microsoft.com/office/officeart/2005/8/layout/hProcess11"/>
    <dgm:cxn modelId="{A7623AF0-C39D-4BDA-BC44-CA09E939244E}" type="presParOf" srcId="{19E5B881-F463-4331-84FC-0EFB53683B64}" destId="{021EE2E2-B3AD-444E-82BF-BE7D298F6043}" srcOrd="2" destOrd="0" presId="urn:microsoft.com/office/officeart/2005/8/layout/hProcess11"/>
    <dgm:cxn modelId="{82378436-4287-4A2B-ADFB-D291DCCC2FFF}" type="presParOf" srcId="{524976B4-5DDB-41F3-BB64-7DEB6D8EA939}" destId="{40D820B5-E5AE-4570-9FBF-1710560673C9}" srcOrd="7" destOrd="0" presId="urn:microsoft.com/office/officeart/2005/8/layout/hProcess11"/>
    <dgm:cxn modelId="{8F17BAFF-AE54-4485-BC71-3BCAC4AA6A64}" type="presParOf" srcId="{524976B4-5DDB-41F3-BB64-7DEB6D8EA939}" destId="{C34E9D20-1A40-4403-8163-FF340DD61D74}" srcOrd="8" destOrd="0" presId="urn:microsoft.com/office/officeart/2005/8/layout/hProcess11"/>
    <dgm:cxn modelId="{C02CC440-26E4-4D7B-9BDC-AAED7FAE912C}" type="presParOf" srcId="{C34E9D20-1A40-4403-8163-FF340DD61D74}" destId="{CE9ADC54-A19E-4A41-A5C7-48689340F681}" srcOrd="0" destOrd="0" presId="urn:microsoft.com/office/officeart/2005/8/layout/hProcess11"/>
    <dgm:cxn modelId="{69BCFC54-B8AE-4317-92F9-9D784A6C1506}" type="presParOf" srcId="{C34E9D20-1A40-4403-8163-FF340DD61D74}" destId="{3D7B9D9C-3CF3-4BE4-B75E-B630DBBECAAA}" srcOrd="1" destOrd="0" presId="urn:microsoft.com/office/officeart/2005/8/layout/hProcess11"/>
    <dgm:cxn modelId="{3D412D06-8AF2-4EA5-8B95-485A19CAB858}" type="presParOf" srcId="{C34E9D20-1A40-4403-8163-FF340DD61D74}" destId="{3AAB25EB-4558-4058-BE37-6A517585EDF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9A5F3F-D535-4499-BF49-7B54C03A9D68}" type="presOf" srcId="{FDD1BD69-3970-488E-96EC-E598EB983CE1}" destId="{90C8F5CE-5B57-4C60-82D6-7E38ECDFF598}" srcOrd="0" destOrd="0" presId="urn:microsoft.com/office/officeart/2005/8/layout/hierarchy3"/>
    <dgm:cxn modelId="{CDAA6B12-8CC1-4549-8DA2-667184E0C1F8}" type="presOf" srcId="{9AFA2EF3-8A3C-49A7-BACF-FDC13E6B8A7A}" destId="{E372F19C-76CF-4ACD-A2C5-ED1ED7BF6703}" srcOrd="0" destOrd="0" presId="urn:microsoft.com/office/officeart/2005/8/layout/hierarchy3"/>
    <dgm:cxn modelId="{958E6361-3A74-4B51-8965-825270DC04B5}" type="presOf" srcId="{268AA16D-1CF0-4D74-8812-27E29518C515}" destId="{432B5FB9-2886-458C-8230-700C99F721BE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CA69FF51-0225-495C-9137-2D5F485AB3C5}" type="presOf" srcId="{96AD29DF-2173-469B-9FDD-DDF9AC1CE32F}" destId="{5F9AD5B7-3885-4A61-8479-6F66508A4174}" srcOrd="0" destOrd="0" presId="urn:microsoft.com/office/officeart/2005/8/layout/hierarchy3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70190CE5-4F3F-4A52-9D90-14FD5E374B93}" type="presOf" srcId="{45BECB8D-2901-4E5F-A8E3-D4AEF9344DAB}" destId="{9F5A83BB-DDB8-4C3A-9D2B-04499B3DB254}" srcOrd="0" destOrd="0" presId="urn:microsoft.com/office/officeart/2005/8/layout/hierarchy3"/>
    <dgm:cxn modelId="{C9229412-8E4D-4722-AA02-4E412497CEC5}" type="presOf" srcId="{5DA31E4A-0521-438F-8FB4-7568CF2C1088}" destId="{A842F8BA-D5B0-499B-A93F-36A85EDE2AE2}" srcOrd="0" destOrd="0" presId="urn:microsoft.com/office/officeart/2005/8/layout/hierarchy3"/>
    <dgm:cxn modelId="{E0945838-4E46-4003-922A-D944001BD2C1}" type="presOf" srcId="{02464213-FE7E-4825-9227-94B3FFAC72FE}" destId="{B4D31C7B-09AA-42AA-8551-439BFEDCD99E}" srcOrd="0" destOrd="0" presId="urn:microsoft.com/office/officeart/2005/8/layout/hierarchy3"/>
    <dgm:cxn modelId="{E8C3A353-AC4C-4676-BEE3-9E89A6CAB00C}" type="presOf" srcId="{6522C6D3-FC72-4984-8105-B897B90A0333}" destId="{13EA35DF-1E6A-438F-8E58-A7CBE61CFE1E}" srcOrd="0" destOrd="0" presId="urn:microsoft.com/office/officeart/2005/8/layout/hierarchy3"/>
    <dgm:cxn modelId="{1EB49E45-3D60-4B4F-8A07-FAF1F5ADF58C}" type="presOf" srcId="{9785808B-65B0-436A-9541-A71DD1D19928}" destId="{43A5DAFE-B6BF-4076-8CD1-054CF6264E86}" srcOrd="0" destOrd="0" presId="urn:microsoft.com/office/officeart/2005/8/layout/hierarchy3"/>
    <dgm:cxn modelId="{B05389A6-25CB-4323-A2D8-9184ADC62477}" type="presOf" srcId="{3AE6A9BC-6235-41E5-A9AC-75A87806FE1D}" destId="{4634250F-D918-4283-9EB9-E4753A55AD4F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528C0F94-5901-4D5E-9A72-E917F617ADEB}" type="presOf" srcId="{55253AC8-046B-41ED-AC4C-36D95736F8DF}" destId="{FFB4B748-E3FA-4DC8-BE6F-FD1DA136AB7F}" srcOrd="0" destOrd="0" presId="urn:microsoft.com/office/officeart/2005/8/layout/hierarchy3"/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BDC72A09-E6F9-4E10-92EE-4F300BAD5BC8}" type="presOf" srcId="{6DAC2E50-53CA-4803-8F17-5C8D1116EB52}" destId="{C473EE00-1C20-4C1B-9A2F-68D0058C87F2}" srcOrd="0" destOrd="0" presId="urn:microsoft.com/office/officeart/2005/8/layout/hierarchy3"/>
    <dgm:cxn modelId="{BA0C5CBE-0D2A-4269-AEA4-E06406FCA53E}" type="presOf" srcId="{763C0BE5-FC1F-414A-95DE-CC2E1EDDE878}" destId="{10703CCB-D160-4514-8FEC-CF32BE6DAD75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2B45A606-2B2C-4262-84DB-8F23CADC0F79}" type="presOf" srcId="{404B46DD-2CB4-4018-A622-ACFC0DA75003}" destId="{435561D0-3729-426C-B15E-C41C6A114DBF}" srcOrd="0" destOrd="0" presId="urn:microsoft.com/office/officeart/2005/8/layout/hierarchy3"/>
    <dgm:cxn modelId="{AA487309-D964-4C10-9157-F53DD3E8832E}" type="presOf" srcId="{96AD29DF-2173-469B-9FDD-DDF9AC1CE32F}" destId="{ADA35976-5D92-484F-A598-0D1009C1347E}" srcOrd="1" destOrd="0" presId="urn:microsoft.com/office/officeart/2005/8/layout/hierarchy3"/>
    <dgm:cxn modelId="{C9D8655C-1C09-4F9B-8E0C-95BFB1421027}" type="presParOf" srcId="{A842F8BA-D5B0-499B-A93F-36A85EDE2AE2}" destId="{C8C5528B-5B12-4E47-B50A-8B14629B84E3}" srcOrd="0" destOrd="0" presId="urn:microsoft.com/office/officeart/2005/8/layout/hierarchy3"/>
    <dgm:cxn modelId="{91B47A06-B909-43F9-A1C1-86746DBD748F}" type="presParOf" srcId="{C8C5528B-5B12-4E47-B50A-8B14629B84E3}" destId="{168CD105-8BAD-40E1-835B-6FA3508A47ED}" srcOrd="0" destOrd="0" presId="urn:microsoft.com/office/officeart/2005/8/layout/hierarchy3"/>
    <dgm:cxn modelId="{84566BDC-CFBD-45AE-9678-A66355EC78A4}" type="presParOf" srcId="{168CD105-8BAD-40E1-835B-6FA3508A47ED}" destId="{5F9AD5B7-3885-4A61-8479-6F66508A4174}" srcOrd="0" destOrd="0" presId="urn:microsoft.com/office/officeart/2005/8/layout/hierarchy3"/>
    <dgm:cxn modelId="{86812529-7A89-4C45-8307-79E23234E807}" type="presParOf" srcId="{168CD105-8BAD-40E1-835B-6FA3508A47ED}" destId="{ADA35976-5D92-484F-A598-0D1009C1347E}" srcOrd="1" destOrd="0" presId="urn:microsoft.com/office/officeart/2005/8/layout/hierarchy3"/>
    <dgm:cxn modelId="{4174D6AF-E423-4371-9447-748A8FC30BC2}" type="presParOf" srcId="{C8C5528B-5B12-4E47-B50A-8B14629B84E3}" destId="{D00238CE-BB72-4046-AC2C-499E5975E2EF}" srcOrd="1" destOrd="0" presId="urn:microsoft.com/office/officeart/2005/8/layout/hierarchy3"/>
    <dgm:cxn modelId="{6EF99BAC-0476-473A-83AA-B0DC482FE447}" type="presParOf" srcId="{D00238CE-BB72-4046-AC2C-499E5975E2EF}" destId="{432B5FB9-2886-458C-8230-700C99F721BE}" srcOrd="0" destOrd="0" presId="urn:microsoft.com/office/officeart/2005/8/layout/hierarchy3"/>
    <dgm:cxn modelId="{63E5F39F-9E00-4B86-ABB5-2E09D7A70512}" type="presParOf" srcId="{D00238CE-BB72-4046-AC2C-499E5975E2EF}" destId="{E372F19C-76CF-4ACD-A2C5-ED1ED7BF6703}" srcOrd="1" destOrd="0" presId="urn:microsoft.com/office/officeart/2005/8/layout/hierarchy3"/>
    <dgm:cxn modelId="{8D6627A0-94F7-4A0D-99A1-228CC61B478A}" type="presParOf" srcId="{D00238CE-BB72-4046-AC2C-499E5975E2EF}" destId="{90C8F5CE-5B57-4C60-82D6-7E38ECDFF598}" srcOrd="2" destOrd="0" presId="urn:microsoft.com/office/officeart/2005/8/layout/hierarchy3"/>
    <dgm:cxn modelId="{937C463E-C1D7-41ED-995D-171BA8DEBF3A}" type="presParOf" srcId="{D00238CE-BB72-4046-AC2C-499E5975E2EF}" destId="{C473EE00-1C20-4C1B-9A2F-68D0058C87F2}" srcOrd="3" destOrd="0" presId="urn:microsoft.com/office/officeart/2005/8/layout/hierarchy3"/>
    <dgm:cxn modelId="{4EC3610D-80D3-4E1C-AB68-43B1401B9403}" type="presParOf" srcId="{D00238CE-BB72-4046-AC2C-499E5975E2EF}" destId="{13EA35DF-1E6A-438F-8E58-A7CBE61CFE1E}" srcOrd="4" destOrd="0" presId="urn:microsoft.com/office/officeart/2005/8/layout/hierarchy3"/>
    <dgm:cxn modelId="{52130890-5B7C-4DF2-A7E7-78EDC87F1E12}" type="presParOf" srcId="{D00238CE-BB72-4046-AC2C-499E5975E2EF}" destId="{10703CCB-D160-4514-8FEC-CF32BE6DAD75}" srcOrd="5" destOrd="0" presId="urn:microsoft.com/office/officeart/2005/8/layout/hierarchy3"/>
    <dgm:cxn modelId="{02822186-F6C5-42AF-9B1E-B550C41A30AF}" type="presParOf" srcId="{D00238CE-BB72-4046-AC2C-499E5975E2EF}" destId="{9F5A83BB-DDB8-4C3A-9D2B-04499B3DB254}" srcOrd="6" destOrd="0" presId="urn:microsoft.com/office/officeart/2005/8/layout/hierarchy3"/>
    <dgm:cxn modelId="{2F6CF93E-9193-452A-A4F8-8D1F41C5E0A5}" type="presParOf" srcId="{D00238CE-BB72-4046-AC2C-499E5975E2EF}" destId="{435561D0-3729-426C-B15E-C41C6A114DBF}" srcOrd="7" destOrd="0" presId="urn:microsoft.com/office/officeart/2005/8/layout/hierarchy3"/>
    <dgm:cxn modelId="{452FA708-9083-412C-B82C-CACD5585184E}" type="presParOf" srcId="{D00238CE-BB72-4046-AC2C-499E5975E2EF}" destId="{FFB4B748-E3FA-4DC8-BE6F-FD1DA136AB7F}" srcOrd="8" destOrd="0" presId="urn:microsoft.com/office/officeart/2005/8/layout/hierarchy3"/>
    <dgm:cxn modelId="{6663D060-A826-4F1A-BB02-80E736EC51BB}" type="presParOf" srcId="{D00238CE-BB72-4046-AC2C-499E5975E2EF}" destId="{43A5DAFE-B6BF-4076-8CD1-054CF6264E86}" srcOrd="9" destOrd="0" presId="urn:microsoft.com/office/officeart/2005/8/layout/hierarchy3"/>
    <dgm:cxn modelId="{864E4CD3-BABA-4C16-834D-B1D2925951EF}" type="presParOf" srcId="{D00238CE-BB72-4046-AC2C-499E5975E2EF}" destId="{B4D31C7B-09AA-42AA-8551-439BFEDCD99E}" srcOrd="10" destOrd="0" presId="urn:microsoft.com/office/officeart/2005/8/layout/hierarchy3"/>
    <dgm:cxn modelId="{E778969D-87AD-46EA-BE52-0E6CF1D52F87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D2C9D5-3CFA-4CED-A733-22B49DCA2249}" type="presOf" srcId="{6522C6D3-FC72-4984-8105-B897B90A0333}" destId="{13EA35DF-1E6A-438F-8E58-A7CBE61CFE1E}" srcOrd="0" destOrd="0" presId="urn:microsoft.com/office/officeart/2005/8/layout/hierarchy3"/>
    <dgm:cxn modelId="{67279F55-D6AF-4C02-B8C9-F3F171214166}" type="presOf" srcId="{FDD1BD69-3970-488E-96EC-E598EB983CE1}" destId="{90C8F5CE-5B57-4C60-82D6-7E38ECDFF598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FDD604C4-AAA6-44D2-8551-BF89564C2B0A}" type="presOf" srcId="{9785808B-65B0-436A-9541-A71DD1D19928}" destId="{43A5DAFE-B6BF-4076-8CD1-054CF6264E86}" srcOrd="0" destOrd="0" presId="urn:microsoft.com/office/officeart/2005/8/layout/hierarchy3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E8B344FF-D265-4F40-B5EE-247C88265252}" type="presOf" srcId="{45BECB8D-2901-4E5F-A8E3-D4AEF9344DAB}" destId="{9F5A83BB-DDB8-4C3A-9D2B-04499B3DB254}" srcOrd="0" destOrd="0" presId="urn:microsoft.com/office/officeart/2005/8/layout/hierarchy3"/>
    <dgm:cxn modelId="{AC51BD99-CF41-44B8-BBD3-F8189C93532F}" type="presOf" srcId="{6DAC2E50-53CA-4803-8F17-5C8D1116EB52}" destId="{C473EE00-1C20-4C1B-9A2F-68D0058C87F2}" srcOrd="0" destOrd="0" presId="urn:microsoft.com/office/officeart/2005/8/layout/hierarchy3"/>
    <dgm:cxn modelId="{29ACF3B6-527A-4518-A441-AC5F7FDFD3C8}" type="presOf" srcId="{268AA16D-1CF0-4D74-8812-27E29518C515}" destId="{432B5FB9-2886-458C-8230-700C99F721BE}" srcOrd="0" destOrd="0" presId="urn:microsoft.com/office/officeart/2005/8/layout/hierarchy3"/>
    <dgm:cxn modelId="{2F7522FB-BC2C-4A9E-A49A-848F974E3C85}" type="presOf" srcId="{02464213-FE7E-4825-9227-94B3FFAC72FE}" destId="{B4D31C7B-09AA-42AA-8551-439BFEDCD99E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0833DBC2-0F16-455D-82C9-FD97FA448A26}" type="presOf" srcId="{763C0BE5-FC1F-414A-95DE-CC2E1EDDE878}" destId="{10703CCB-D160-4514-8FEC-CF32BE6DAD75}" srcOrd="0" destOrd="0" presId="urn:microsoft.com/office/officeart/2005/8/layout/hierarchy3"/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4065BF58-8618-4213-B8DC-B0E6C019569A}" type="presOf" srcId="{96AD29DF-2173-469B-9FDD-DDF9AC1CE32F}" destId="{ADA35976-5D92-484F-A598-0D1009C1347E}" srcOrd="1" destOrd="0" presId="urn:microsoft.com/office/officeart/2005/8/layout/hierarchy3"/>
    <dgm:cxn modelId="{64B160B8-494E-4579-ABA5-FD259FAA89DF}" type="presOf" srcId="{9AFA2EF3-8A3C-49A7-BACF-FDC13E6B8A7A}" destId="{E372F19C-76CF-4ACD-A2C5-ED1ED7BF6703}" srcOrd="0" destOrd="0" presId="urn:microsoft.com/office/officeart/2005/8/layout/hierarchy3"/>
    <dgm:cxn modelId="{7B1B65A4-06D4-4772-84CB-A61A8F5E16F3}" type="presOf" srcId="{404B46DD-2CB4-4018-A622-ACFC0DA75003}" destId="{435561D0-3729-426C-B15E-C41C6A114DBF}" srcOrd="0" destOrd="0" presId="urn:microsoft.com/office/officeart/2005/8/layout/hierarchy3"/>
    <dgm:cxn modelId="{DA4455AB-BC95-4179-A63A-4AFDC0A549A5}" type="presOf" srcId="{5DA31E4A-0521-438F-8FB4-7568CF2C1088}" destId="{A842F8BA-D5B0-499B-A93F-36A85EDE2AE2}" srcOrd="0" destOrd="0" presId="urn:microsoft.com/office/officeart/2005/8/layout/hierarchy3"/>
    <dgm:cxn modelId="{2B7DC58F-C7D8-4063-B9E1-D14B9FF8265E}" type="presOf" srcId="{55253AC8-046B-41ED-AC4C-36D95736F8DF}" destId="{FFB4B748-E3FA-4DC8-BE6F-FD1DA136AB7F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7BD6D7A6-3C5D-43D4-9D1D-EA5D8E4331E4}" type="presOf" srcId="{96AD29DF-2173-469B-9FDD-DDF9AC1CE32F}" destId="{5F9AD5B7-3885-4A61-8479-6F66508A4174}" srcOrd="0" destOrd="0" presId="urn:microsoft.com/office/officeart/2005/8/layout/hierarchy3"/>
    <dgm:cxn modelId="{E692A828-5F19-4434-AC97-C7B719E542B8}" type="presOf" srcId="{3AE6A9BC-6235-41E5-A9AC-75A87806FE1D}" destId="{4634250F-D918-4283-9EB9-E4753A55AD4F}" srcOrd="0" destOrd="0" presId="urn:microsoft.com/office/officeart/2005/8/layout/hierarchy3"/>
    <dgm:cxn modelId="{DF6F4E19-A207-4419-8354-9388101A3EAA}" type="presParOf" srcId="{A842F8BA-D5B0-499B-A93F-36A85EDE2AE2}" destId="{C8C5528B-5B12-4E47-B50A-8B14629B84E3}" srcOrd="0" destOrd="0" presId="urn:microsoft.com/office/officeart/2005/8/layout/hierarchy3"/>
    <dgm:cxn modelId="{0D4A8C91-12E6-4B7A-B083-8F9701FCD594}" type="presParOf" srcId="{C8C5528B-5B12-4E47-B50A-8B14629B84E3}" destId="{168CD105-8BAD-40E1-835B-6FA3508A47ED}" srcOrd="0" destOrd="0" presId="urn:microsoft.com/office/officeart/2005/8/layout/hierarchy3"/>
    <dgm:cxn modelId="{01330305-E5DF-403A-B5F8-F02087C7109C}" type="presParOf" srcId="{168CD105-8BAD-40E1-835B-6FA3508A47ED}" destId="{5F9AD5B7-3885-4A61-8479-6F66508A4174}" srcOrd="0" destOrd="0" presId="urn:microsoft.com/office/officeart/2005/8/layout/hierarchy3"/>
    <dgm:cxn modelId="{E95712F9-9EE1-43E7-8E20-83335C19CD51}" type="presParOf" srcId="{168CD105-8BAD-40E1-835B-6FA3508A47ED}" destId="{ADA35976-5D92-484F-A598-0D1009C1347E}" srcOrd="1" destOrd="0" presId="urn:microsoft.com/office/officeart/2005/8/layout/hierarchy3"/>
    <dgm:cxn modelId="{C5A6FBA6-B981-4804-9576-DEB0ED9053EB}" type="presParOf" srcId="{C8C5528B-5B12-4E47-B50A-8B14629B84E3}" destId="{D00238CE-BB72-4046-AC2C-499E5975E2EF}" srcOrd="1" destOrd="0" presId="urn:microsoft.com/office/officeart/2005/8/layout/hierarchy3"/>
    <dgm:cxn modelId="{D201569E-2C92-469E-918D-B35F56D46747}" type="presParOf" srcId="{D00238CE-BB72-4046-AC2C-499E5975E2EF}" destId="{432B5FB9-2886-458C-8230-700C99F721BE}" srcOrd="0" destOrd="0" presId="urn:microsoft.com/office/officeart/2005/8/layout/hierarchy3"/>
    <dgm:cxn modelId="{4DD25A32-746D-40F1-B658-97F03D6D3EE6}" type="presParOf" srcId="{D00238CE-BB72-4046-AC2C-499E5975E2EF}" destId="{E372F19C-76CF-4ACD-A2C5-ED1ED7BF6703}" srcOrd="1" destOrd="0" presId="urn:microsoft.com/office/officeart/2005/8/layout/hierarchy3"/>
    <dgm:cxn modelId="{E5E8ED1D-9CB1-40D6-832C-21BD414F64D3}" type="presParOf" srcId="{D00238CE-BB72-4046-AC2C-499E5975E2EF}" destId="{90C8F5CE-5B57-4C60-82D6-7E38ECDFF598}" srcOrd="2" destOrd="0" presId="urn:microsoft.com/office/officeart/2005/8/layout/hierarchy3"/>
    <dgm:cxn modelId="{015145AE-547A-4FB4-A9DD-3F00D6B5B2B9}" type="presParOf" srcId="{D00238CE-BB72-4046-AC2C-499E5975E2EF}" destId="{C473EE00-1C20-4C1B-9A2F-68D0058C87F2}" srcOrd="3" destOrd="0" presId="urn:microsoft.com/office/officeart/2005/8/layout/hierarchy3"/>
    <dgm:cxn modelId="{F2FE66CB-4438-4FE4-A8EF-F4BC1235986C}" type="presParOf" srcId="{D00238CE-BB72-4046-AC2C-499E5975E2EF}" destId="{13EA35DF-1E6A-438F-8E58-A7CBE61CFE1E}" srcOrd="4" destOrd="0" presId="urn:microsoft.com/office/officeart/2005/8/layout/hierarchy3"/>
    <dgm:cxn modelId="{F502D29F-D994-4A67-BA72-5F8F10CA09A2}" type="presParOf" srcId="{D00238CE-BB72-4046-AC2C-499E5975E2EF}" destId="{10703CCB-D160-4514-8FEC-CF32BE6DAD75}" srcOrd="5" destOrd="0" presId="urn:microsoft.com/office/officeart/2005/8/layout/hierarchy3"/>
    <dgm:cxn modelId="{EDC8F9A5-A6E7-4654-B460-581B017D25D3}" type="presParOf" srcId="{D00238CE-BB72-4046-AC2C-499E5975E2EF}" destId="{9F5A83BB-DDB8-4C3A-9D2B-04499B3DB254}" srcOrd="6" destOrd="0" presId="urn:microsoft.com/office/officeart/2005/8/layout/hierarchy3"/>
    <dgm:cxn modelId="{403E95EF-CF4A-49EB-960E-882EFC6A7C09}" type="presParOf" srcId="{D00238CE-BB72-4046-AC2C-499E5975E2EF}" destId="{435561D0-3729-426C-B15E-C41C6A114DBF}" srcOrd="7" destOrd="0" presId="urn:microsoft.com/office/officeart/2005/8/layout/hierarchy3"/>
    <dgm:cxn modelId="{607D8F67-6ECE-4E13-855B-E9FC9E0BEE8D}" type="presParOf" srcId="{D00238CE-BB72-4046-AC2C-499E5975E2EF}" destId="{FFB4B748-E3FA-4DC8-BE6F-FD1DA136AB7F}" srcOrd="8" destOrd="0" presId="urn:microsoft.com/office/officeart/2005/8/layout/hierarchy3"/>
    <dgm:cxn modelId="{EC8BE19C-6217-4EC2-A454-8D8A5E8631BF}" type="presParOf" srcId="{D00238CE-BB72-4046-AC2C-499E5975E2EF}" destId="{43A5DAFE-B6BF-4076-8CD1-054CF6264E86}" srcOrd="9" destOrd="0" presId="urn:microsoft.com/office/officeart/2005/8/layout/hierarchy3"/>
    <dgm:cxn modelId="{98B6A878-73D0-47E7-BE13-5545BF99CE3E}" type="presParOf" srcId="{D00238CE-BB72-4046-AC2C-499E5975E2EF}" destId="{B4D31C7B-09AA-42AA-8551-439BFEDCD99E}" srcOrd="10" destOrd="0" presId="urn:microsoft.com/office/officeart/2005/8/layout/hierarchy3"/>
    <dgm:cxn modelId="{36ECA750-3624-46B1-99C1-6710FE5CDDD6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2D9D42B0-21AB-483B-9CD1-3D8165F8220F}" type="presOf" srcId="{404B46DD-2CB4-4018-A622-ACFC0DA75003}" destId="{435561D0-3729-426C-B15E-C41C6A114DBF}" srcOrd="0" destOrd="0" presId="urn:microsoft.com/office/officeart/2005/8/layout/hierarchy3"/>
    <dgm:cxn modelId="{B3BC7242-88E4-4741-9F72-9FA7D38A7AD5}" type="presOf" srcId="{6522C6D3-FC72-4984-8105-B897B90A0333}" destId="{13EA35DF-1E6A-438F-8E58-A7CBE61CFE1E}" srcOrd="0" destOrd="0" presId="urn:microsoft.com/office/officeart/2005/8/layout/hierarchy3"/>
    <dgm:cxn modelId="{3210EDC4-8702-4866-A007-0C34B03914B6}" type="presOf" srcId="{763C0BE5-FC1F-414A-95DE-CC2E1EDDE878}" destId="{10703CCB-D160-4514-8FEC-CF32BE6DAD75}" srcOrd="0" destOrd="0" presId="urn:microsoft.com/office/officeart/2005/8/layout/hierarchy3"/>
    <dgm:cxn modelId="{2A2E4579-1202-4E4C-92F0-7C65E556430B}" type="presOf" srcId="{5DA31E4A-0521-438F-8FB4-7568CF2C1088}" destId="{A842F8BA-D5B0-499B-A93F-36A85EDE2AE2}" srcOrd="0" destOrd="0" presId="urn:microsoft.com/office/officeart/2005/8/layout/hierarchy3"/>
    <dgm:cxn modelId="{28A7E8F2-8972-40A3-969E-BEE73833EEF9}" type="presOf" srcId="{55253AC8-046B-41ED-AC4C-36D95736F8DF}" destId="{FFB4B748-E3FA-4DC8-BE6F-FD1DA136AB7F}" srcOrd="0" destOrd="0" presId="urn:microsoft.com/office/officeart/2005/8/layout/hierarchy3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E7FDDE57-A291-4D02-97EE-42622E4D6125}" type="presOf" srcId="{3AE6A9BC-6235-41E5-A9AC-75A87806FE1D}" destId="{4634250F-D918-4283-9EB9-E4753A55AD4F}" srcOrd="0" destOrd="0" presId="urn:microsoft.com/office/officeart/2005/8/layout/hierarchy3"/>
    <dgm:cxn modelId="{1D6FA3DF-AAB8-4C71-BC18-C1D6E7946A0D}" type="presOf" srcId="{9AFA2EF3-8A3C-49A7-BACF-FDC13E6B8A7A}" destId="{E372F19C-76CF-4ACD-A2C5-ED1ED7BF6703}" srcOrd="0" destOrd="0" presId="urn:microsoft.com/office/officeart/2005/8/layout/hierarchy3"/>
    <dgm:cxn modelId="{68044337-E6E7-4B00-9078-DBAA9E9A99EF}" type="presOf" srcId="{FDD1BD69-3970-488E-96EC-E598EB983CE1}" destId="{90C8F5CE-5B57-4C60-82D6-7E38ECDFF598}" srcOrd="0" destOrd="0" presId="urn:microsoft.com/office/officeart/2005/8/layout/hierarchy3"/>
    <dgm:cxn modelId="{2922AD27-CF5A-4C69-9892-F2E2EBA15AA1}" type="presOf" srcId="{96AD29DF-2173-469B-9FDD-DDF9AC1CE32F}" destId="{5F9AD5B7-3885-4A61-8479-6F66508A4174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560E6E20-0297-4AD1-A1B4-F9AB18E5D060}" type="presOf" srcId="{45BECB8D-2901-4E5F-A8E3-D4AEF9344DAB}" destId="{9F5A83BB-DDB8-4C3A-9D2B-04499B3DB254}" srcOrd="0" destOrd="0" presId="urn:microsoft.com/office/officeart/2005/8/layout/hierarchy3"/>
    <dgm:cxn modelId="{A64355FC-7952-41DE-88A5-EA8CDAABEDB3}" type="presOf" srcId="{6DAC2E50-53CA-4803-8F17-5C8D1116EB52}" destId="{C473EE00-1C20-4C1B-9A2F-68D0058C87F2}" srcOrd="0" destOrd="0" presId="urn:microsoft.com/office/officeart/2005/8/layout/hierarchy3"/>
    <dgm:cxn modelId="{FA7CA2DB-8833-4269-845C-498279964951}" type="presOf" srcId="{268AA16D-1CF0-4D74-8812-27E29518C515}" destId="{432B5FB9-2886-458C-8230-700C99F721BE}" srcOrd="0" destOrd="0" presId="urn:microsoft.com/office/officeart/2005/8/layout/hierarchy3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AC6B7B23-D45E-408A-9426-A099E6D96FBF}" type="presOf" srcId="{9785808B-65B0-436A-9541-A71DD1D19928}" destId="{43A5DAFE-B6BF-4076-8CD1-054CF6264E86}" srcOrd="0" destOrd="0" presId="urn:microsoft.com/office/officeart/2005/8/layout/hierarchy3"/>
    <dgm:cxn modelId="{A7A8A31A-2D11-4D00-AE39-6E6F1BE92450}" type="presOf" srcId="{02464213-FE7E-4825-9227-94B3FFAC72FE}" destId="{B4D31C7B-09AA-42AA-8551-439BFEDCD99E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3FB657DA-89FA-406C-AB1D-3F061296F79D}" type="presOf" srcId="{96AD29DF-2173-469B-9FDD-DDF9AC1CE32F}" destId="{ADA35976-5D92-484F-A598-0D1009C1347E}" srcOrd="1" destOrd="0" presId="urn:microsoft.com/office/officeart/2005/8/layout/hierarchy3"/>
    <dgm:cxn modelId="{46A4E619-4457-4CFD-9463-902A67AFE7C2}" type="presParOf" srcId="{A842F8BA-D5B0-499B-A93F-36A85EDE2AE2}" destId="{C8C5528B-5B12-4E47-B50A-8B14629B84E3}" srcOrd="0" destOrd="0" presId="urn:microsoft.com/office/officeart/2005/8/layout/hierarchy3"/>
    <dgm:cxn modelId="{531466D6-891A-431A-A514-D135D5C29950}" type="presParOf" srcId="{C8C5528B-5B12-4E47-B50A-8B14629B84E3}" destId="{168CD105-8BAD-40E1-835B-6FA3508A47ED}" srcOrd="0" destOrd="0" presId="urn:microsoft.com/office/officeart/2005/8/layout/hierarchy3"/>
    <dgm:cxn modelId="{4C2E89A5-B228-46E9-9C2D-5507341165B9}" type="presParOf" srcId="{168CD105-8BAD-40E1-835B-6FA3508A47ED}" destId="{5F9AD5B7-3885-4A61-8479-6F66508A4174}" srcOrd="0" destOrd="0" presId="urn:microsoft.com/office/officeart/2005/8/layout/hierarchy3"/>
    <dgm:cxn modelId="{227C646E-D3D1-4D77-A50A-57E6DF64B0C6}" type="presParOf" srcId="{168CD105-8BAD-40E1-835B-6FA3508A47ED}" destId="{ADA35976-5D92-484F-A598-0D1009C1347E}" srcOrd="1" destOrd="0" presId="urn:microsoft.com/office/officeart/2005/8/layout/hierarchy3"/>
    <dgm:cxn modelId="{A2D8B4BC-1943-4790-8B47-FA248FFFC7D1}" type="presParOf" srcId="{C8C5528B-5B12-4E47-B50A-8B14629B84E3}" destId="{D00238CE-BB72-4046-AC2C-499E5975E2EF}" srcOrd="1" destOrd="0" presId="urn:microsoft.com/office/officeart/2005/8/layout/hierarchy3"/>
    <dgm:cxn modelId="{32A385DA-8B28-44C6-B678-D0317DA4DB15}" type="presParOf" srcId="{D00238CE-BB72-4046-AC2C-499E5975E2EF}" destId="{432B5FB9-2886-458C-8230-700C99F721BE}" srcOrd="0" destOrd="0" presId="urn:microsoft.com/office/officeart/2005/8/layout/hierarchy3"/>
    <dgm:cxn modelId="{0C64DCDA-4C7D-449F-B61B-F510E4006C8D}" type="presParOf" srcId="{D00238CE-BB72-4046-AC2C-499E5975E2EF}" destId="{E372F19C-76CF-4ACD-A2C5-ED1ED7BF6703}" srcOrd="1" destOrd="0" presId="urn:microsoft.com/office/officeart/2005/8/layout/hierarchy3"/>
    <dgm:cxn modelId="{EDE7889E-C7FB-4F12-8E53-45F805158879}" type="presParOf" srcId="{D00238CE-BB72-4046-AC2C-499E5975E2EF}" destId="{90C8F5CE-5B57-4C60-82D6-7E38ECDFF598}" srcOrd="2" destOrd="0" presId="urn:microsoft.com/office/officeart/2005/8/layout/hierarchy3"/>
    <dgm:cxn modelId="{7A4BA348-B55F-4FFE-80F9-64F981F693E9}" type="presParOf" srcId="{D00238CE-BB72-4046-AC2C-499E5975E2EF}" destId="{C473EE00-1C20-4C1B-9A2F-68D0058C87F2}" srcOrd="3" destOrd="0" presId="urn:microsoft.com/office/officeart/2005/8/layout/hierarchy3"/>
    <dgm:cxn modelId="{7D7F8B7A-68AB-4562-9F1B-68EE40646574}" type="presParOf" srcId="{D00238CE-BB72-4046-AC2C-499E5975E2EF}" destId="{13EA35DF-1E6A-438F-8E58-A7CBE61CFE1E}" srcOrd="4" destOrd="0" presId="urn:microsoft.com/office/officeart/2005/8/layout/hierarchy3"/>
    <dgm:cxn modelId="{EEDDAD20-75A7-4CA9-BBC1-932B8BAE578E}" type="presParOf" srcId="{D00238CE-BB72-4046-AC2C-499E5975E2EF}" destId="{10703CCB-D160-4514-8FEC-CF32BE6DAD75}" srcOrd="5" destOrd="0" presId="urn:microsoft.com/office/officeart/2005/8/layout/hierarchy3"/>
    <dgm:cxn modelId="{28D95FBF-3A69-4519-8654-AB8A72D2E52A}" type="presParOf" srcId="{D00238CE-BB72-4046-AC2C-499E5975E2EF}" destId="{9F5A83BB-DDB8-4C3A-9D2B-04499B3DB254}" srcOrd="6" destOrd="0" presId="urn:microsoft.com/office/officeart/2005/8/layout/hierarchy3"/>
    <dgm:cxn modelId="{74DC5EE0-DBCE-438B-954C-9E0387E399E6}" type="presParOf" srcId="{D00238CE-BB72-4046-AC2C-499E5975E2EF}" destId="{435561D0-3729-426C-B15E-C41C6A114DBF}" srcOrd="7" destOrd="0" presId="urn:microsoft.com/office/officeart/2005/8/layout/hierarchy3"/>
    <dgm:cxn modelId="{20CDFB20-A98D-40F3-BD00-59B5CA4C4E1F}" type="presParOf" srcId="{D00238CE-BB72-4046-AC2C-499E5975E2EF}" destId="{FFB4B748-E3FA-4DC8-BE6F-FD1DA136AB7F}" srcOrd="8" destOrd="0" presId="urn:microsoft.com/office/officeart/2005/8/layout/hierarchy3"/>
    <dgm:cxn modelId="{3D658E79-075A-4AA3-A37E-B563F0527016}" type="presParOf" srcId="{D00238CE-BB72-4046-AC2C-499E5975E2EF}" destId="{43A5DAFE-B6BF-4076-8CD1-054CF6264E86}" srcOrd="9" destOrd="0" presId="urn:microsoft.com/office/officeart/2005/8/layout/hierarchy3"/>
    <dgm:cxn modelId="{8A7D3A27-4BC2-4039-B3A1-A2081878DF61}" type="presParOf" srcId="{D00238CE-BB72-4046-AC2C-499E5975E2EF}" destId="{B4D31C7B-09AA-42AA-8551-439BFEDCD99E}" srcOrd="10" destOrd="0" presId="urn:microsoft.com/office/officeart/2005/8/layout/hierarchy3"/>
    <dgm:cxn modelId="{DC33F4CD-564D-40F5-9FEB-DB75C6F3592C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18730D-232A-4F9B-BCAF-611139C99D66}" type="presOf" srcId="{02464213-FE7E-4825-9227-94B3FFAC72FE}" destId="{B4D31C7B-09AA-42AA-8551-439BFEDCD99E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632E8FAA-DCEE-4A3C-ABBF-6790245FEAF2}" type="presOf" srcId="{9785808B-65B0-436A-9541-A71DD1D19928}" destId="{43A5DAFE-B6BF-4076-8CD1-054CF6264E86}" srcOrd="0" destOrd="0" presId="urn:microsoft.com/office/officeart/2005/8/layout/hierarchy3"/>
    <dgm:cxn modelId="{B92D4E83-9325-45A5-9B98-02A0EA4007EE}" type="presOf" srcId="{96AD29DF-2173-469B-9FDD-DDF9AC1CE32F}" destId="{5F9AD5B7-3885-4A61-8479-6F66508A4174}" srcOrd="0" destOrd="0" presId="urn:microsoft.com/office/officeart/2005/8/layout/hierarchy3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019FEF4A-4F26-4AD3-AA02-B325C97AC38A}" type="presOf" srcId="{6DAC2E50-53CA-4803-8F17-5C8D1116EB52}" destId="{C473EE00-1C20-4C1B-9A2F-68D0058C87F2}" srcOrd="0" destOrd="0" presId="urn:microsoft.com/office/officeart/2005/8/layout/hierarchy3"/>
    <dgm:cxn modelId="{ED0F470A-F2FE-46E8-8165-26B949E65AC1}" type="presOf" srcId="{55253AC8-046B-41ED-AC4C-36D95736F8DF}" destId="{FFB4B748-E3FA-4DC8-BE6F-FD1DA136AB7F}" srcOrd="0" destOrd="0" presId="urn:microsoft.com/office/officeart/2005/8/layout/hierarchy3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EE64E7DD-E366-4927-8847-23AAD50FDBEA}" type="presOf" srcId="{6522C6D3-FC72-4984-8105-B897B90A0333}" destId="{13EA35DF-1E6A-438F-8E58-A7CBE61CFE1E}" srcOrd="0" destOrd="0" presId="urn:microsoft.com/office/officeart/2005/8/layout/hierarchy3"/>
    <dgm:cxn modelId="{771277BE-2E99-46A7-A646-5B6044CC621D}" type="presOf" srcId="{5DA31E4A-0521-438F-8FB4-7568CF2C1088}" destId="{A842F8BA-D5B0-499B-A93F-36A85EDE2AE2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D2793FB8-3363-497F-B549-5B6F47878322}" type="presOf" srcId="{3AE6A9BC-6235-41E5-A9AC-75A87806FE1D}" destId="{4634250F-D918-4283-9EB9-E4753A55AD4F}" srcOrd="0" destOrd="0" presId="urn:microsoft.com/office/officeart/2005/8/layout/hierarchy3"/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776EC116-4871-4467-B722-C449B2DF5EC4}" type="presOf" srcId="{45BECB8D-2901-4E5F-A8E3-D4AEF9344DAB}" destId="{9F5A83BB-DDB8-4C3A-9D2B-04499B3DB254}" srcOrd="0" destOrd="0" presId="urn:microsoft.com/office/officeart/2005/8/layout/hierarchy3"/>
    <dgm:cxn modelId="{81B1B317-186B-49C0-825C-7045C3056FE6}" type="presOf" srcId="{FDD1BD69-3970-488E-96EC-E598EB983CE1}" destId="{90C8F5CE-5B57-4C60-82D6-7E38ECDFF598}" srcOrd="0" destOrd="0" presId="urn:microsoft.com/office/officeart/2005/8/layout/hierarchy3"/>
    <dgm:cxn modelId="{4176CDBD-D4B5-47B2-A56C-FFB5EAB8923E}" type="presOf" srcId="{404B46DD-2CB4-4018-A622-ACFC0DA75003}" destId="{435561D0-3729-426C-B15E-C41C6A114DBF}" srcOrd="0" destOrd="0" presId="urn:microsoft.com/office/officeart/2005/8/layout/hierarchy3"/>
    <dgm:cxn modelId="{5788D739-DD95-4FAF-91EA-449B70567880}" type="presOf" srcId="{763C0BE5-FC1F-414A-95DE-CC2E1EDDE878}" destId="{10703CCB-D160-4514-8FEC-CF32BE6DAD75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8AEEBCDC-DC4C-4A38-86B2-922A3A068641}" type="presOf" srcId="{268AA16D-1CF0-4D74-8812-27E29518C515}" destId="{432B5FB9-2886-458C-8230-700C99F721BE}" srcOrd="0" destOrd="0" presId="urn:microsoft.com/office/officeart/2005/8/layout/hierarchy3"/>
    <dgm:cxn modelId="{75105CBF-3EF4-47A0-8550-3C830ABDB4AA}" type="presOf" srcId="{9AFA2EF3-8A3C-49A7-BACF-FDC13E6B8A7A}" destId="{E372F19C-76CF-4ACD-A2C5-ED1ED7BF6703}" srcOrd="0" destOrd="0" presId="urn:microsoft.com/office/officeart/2005/8/layout/hierarchy3"/>
    <dgm:cxn modelId="{493DFFF3-0B3C-4382-8C16-B105930FAD48}" type="presOf" srcId="{96AD29DF-2173-469B-9FDD-DDF9AC1CE32F}" destId="{ADA35976-5D92-484F-A598-0D1009C1347E}" srcOrd="1" destOrd="0" presId="urn:microsoft.com/office/officeart/2005/8/layout/hierarchy3"/>
    <dgm:cxn modelId="{42D2ADA5-8939-4834-AE58-D7D6B60D2327}" type="presParOf" srcId="{A842F8BA-D5B0-499B-A93F-36A85EDE2AE2}" destId="{C8C5528B-5B12-4E47-B50A-8B14629B84E3}" srcOrd="0" destOrd="0" presId="urn:microsoft.com/office/officeart/2005/8/layout/hierarchy3"/>
    <dgm:cxn modelId="{0AA5B5A9-51BA-4CB2-BDD5-A4C61167741C}" type="presParOf" srcId="{C8C5528B-5B12-4E47-B50A-8B14629B84E3}" destId="{168CD105-8BAD-40E1-835B-6FA3508A47ED}" srcOrd="0" destOrd="0" presId="urn:microsoft.com/office/officeart/2005/8/layout/hierarchy3"/>
    <dgm:cxn modelId="{A29BE13A-025B-4C9D-A91A-E4C62212ECFF}" type="presParOf" srcId="{168CD105-8BAD-40E1-835B-6FA3508A47ED}" destId="{5F9AD5B7-3885-4A61-8479-6F66508A4174}" srcOrd="0" destOrd="0" presId="urn:microsoft.com/office/officeart/2005/8/layout/hierarchy3"/>
    <dgm:cxn modelId="{91D24160-30C6-445D-A16C-CDEF72FB4282}" type="presParOf" srcId="{168CD105-8BAD-40E1-835B-6FA3508A47ED}" destId="{ADA35976-5D92-484F-A598-0D1009C1347E}" srcOrd="1" destOrd="0" presId="urn:microsoft.com/office/officeart/2005/8/layout/hierarchy3"/>
    <dgm:cxn modelId="{7511926C-6AA6-484E-8C7C-F7833610A2F9}" type="presParOf" srcId="{C8C5528B-5B12-4E47-B50A-8B14629B84E3}" destId="{D00238CE-BB72-4046-AC2C-499E5975E2EF}" srcOrd="1" destOrd="0" presId="urn:microsoft.com/office/officeart/2005/8/layout/hierarchy3"/>
    <dgm:cxn modelId="{22C63FD0-6551-4D74-A727-BABAE2740C38}" type="presParOf" srcId="{D00238CE-BB72-4046-AC2C-499E5975E2EF}" destId="{432B5FB9-2886-458C-8230-700C99F721BE}" srcOrd="0" destOrd="0" presId="urn:microsoft.com/office/officeart/2005/8/layout/hierarchy3"/>
    <dgm:cxn modelId="{936FDECA-F593-4DC9-AF42-E523B8CD664D}" type="presParOf" srcId="{D00238CE-BB72-4046-AC2C-499E5975E2EF}" destId="{E372F19C-76CF-4ACD-A2C5-ED1ED7BF6703}" srcOrd="1" destOrd="0" presId="urn:microsoft.com/office/officeart/2005/8/layout/hierarchy3"/>
    <dgm:cxn modelId="{52E96314-7838-4CF6-AD26-59287680394F}" type="presParOf" srcId="{D00238CE-BB72-4046-AC2C-499E5975E2EF}" destId="{90C8F5CE-5B57-4C60-82D6-7E38ECDFF598}" srcOrd="2" destOrd="0" presId="urn:microsoft.com/office/officeart/2005/8/layout/hierarchy3"/>
    <dgm:cxn modelId="{CB3F3792-2C94-493E-B613-55EE40E345EA}" type="presParOf" srcId="{D00238CE-BB72-4046-AC2C-499E5975E2EF}" destId="{C473EE00-1C20-4C1B-9A2F-68D0058C87F2}" srcOrd="3" destOrd="0" presId="urn:microsoft.com/office/officeart/2005/8/layout/hierarchy3"/>
    <dgm:cxn modelId="{DF4B3FDE-1851-4835-9E29-E2B89E19E817}" type="presParOf" srcId="{D00238CE-BB72-4046-AC2C-499E5975E2EF}" destId="{13EA35DF-1E6A-438F-8E58-A7CBE61CFE1E}" srcOrd="4" destOrd="0" presId="urn:microsoft.com/office/officeart/2005/8/layout/hierarchy3"/>
    <dgm:cxn modelId="{71E0A784-71B4-4682-91A7-DE498A6E6121}" type="presParOf" srcId="{D00238CE-BB72-4046-AC2C-499E5975E2EF}" destId="{10703CCB-D160-4514-8FEC-CF32BE6DAD75}" srcOrd="5" destOrd="0" presId="urn:microsoft.com/office/officeart/2005/8/layout/hierarchy3"/>
    <dgm:cxn modelId="{38C2895A-17BC-403D-A7A4-A935FCE9B4CE}" type="presParOf" srcId="{D00238CE-BB72-4046-AC2C-499E5975E2EF}" destId="{9F5A83BB-DDB8-4C3A-9D2B-04499B3DB254}" srcOrd="6" destOrd="0" presId="urn:microsoft.com/office/officeart/2005/8/layout/hierarchy3"/>
    <dgm:cxn modelId="{500F106C-B3FB-4B95-B672-921F18BFAAD7}" type="presParOf" srcId="{D00238CE-BB72-4046-AC2C-499E5975E2EF}" destId="{435561D0-3729-426C-B15E-C41C6A114DBF}" srcOrd="7" destOrd="0" presId="urn:microsoft.com/office/officeart/2005/8/layout/hierarchy3"/>
    <dgm:cxn modelId="{8455FE82-F0B4-4982-A197-9B70E233EDCE}" type="presParOf" srcId="{D00238CE-BB72-4046-AC2C-499E5975E2EF}" destId="{FFB4B748-E3FA-4DC8-BE6F-FD1DA136AB7F}" srcOrd="8" destOrd="0" presId="urn:microsoft.com/office/officeart/2005/8/layout/hierarchy3"/>
    <dgm:cxn modelId="{830DBF4B-0B1F-4790-BD53-76E8148C9332}" type="presParOf" srcId="{D00238CE-BB72-4046-AC2C-499E5975E2EF}" destId="{43A5DAFE-B6BF-4076-8CD1-054CF6264E86}" srcOrd="9" destOrd="0" presId="urn:microsoft.com/office/officeart/2005/8/layout/hierarchy3"/>
    <dgm:cxn modelId="{B817B93A-F783-4586-9541-62C3BBA33B67}" type="presParOf" srcId="{D00238CE-BB72-4046-AC2C-499E5975E2EF}" destId="{B4D31C7B-09AA-42AA-8551-439BFEDCD99E}" srcOrd="10" destOrd="0" presId="urn:microsoft.com/office/officeart/2005/8/layout/hierarchy3"/>
    <dgm:cxn modelId="{C1639CD1-B5C6-4552-8184-A01313234D44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49EC4-4806-4DBB-B7DD-C04013B69B96}" type="presOf" srcId="{FDD1BD69-3970-488E-96EC-E598EB983CE1}" destId="{90C8F5CE-5B57-4C60-82D6-7E38ECDFF598}" srcOrd="0" destOrd="0" presId="urn:microsoft.com/office/officeart/2005/8/layout/hierarchy3"/>
    <dgm:cxn modelId="{7D437D74-499E-4908-8DCA-CB439D1F6010}" type="presOf" srcId="{3AE6A9BC-6235-41E5-A9AC-75A87806FE1D}" destId="{4634250F-D918-4283-9EB9-E4753A55AD4F}" srcOrd="0" destOrd="0" presId="urn:microsoft.com/office/officeart/2005/8/layout/hierarchy3"/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6E933728-995B-432E-98A9-B51FDE6FF991}" type="presOf" srcId="{96AD29DF-2173-469B-9FDD-DDF9AC1CE32F}" destId="{ADA35976-5D92-484F-A598-0D1009C1347E}" srcOrd="1" destOrd="0" presId="urn:microsoft.com/office/officeart/2005/8/layout/hierarchy3"/>
    <dgm:cxn modelId="{964CD04D-F577-49DC-8937-455A2F6B5A40}" type="presOf" srcId="{9785808B-65B0-436A-9541-A71DD1D19928}" destId="{43A5DAFE-B6BF-4076-8CD1-054CF6264E86}" srcOrd="0" destOrd="0" presId="urn:microsoft.com/office/officeart/2005/8/layout/hierarchy3"/>
    <dgm:cxn modelId="{B2D8B075-266F-47A9-9E26-B88ABEECFC13}" type="presOf" srcId="{45BECB8D-2901-4E5F-A8E3-D4AEF9344DAB}" destId="{9F5A83BB-DDB8-4C3A-9D2B-04499B3DB254}" srcOrd="0" destOrd="0" presId="urn:microsoft.com/office/officeart/2005/8/layout/hierarchy3"/>
    <dgm:cxn modelId="{6C279898-45A3-4663-99DB-00C656B1E753}" type="presOf" srcId="{6DAC2E50-53CA-4803-8F17-5C8D1116EB52}" destId="{C473EE00-1C20-4C1B-9A2F-68D0058C87F2}" srcOrd="0" destOrd="0" presId="urn:microsoft.com/office/officeart/2005/8/layout/hierarchy3"/>
    <dgm:cxn modelId="{AE0A6DFB-9F16-48C8-B1CC-422099B0D73B}" type="presOf" srcId="{02464213-FE7E-4825-9227-94B3FFAC72FE}" destId="{B4D31C7B-09AA-42AA-8551-439BFEDCD99E}" srcOrd="0" destOrd="0" presId="urn:microsoft.com/office/officeart/2005/8/layout/hierarchy3"/>
    <dgm:cxn modelId="{463A8569-E677-4F61-AB70-51C3C7F41EE4}" type="presOf" srcId="{55253AC8-046B-41ED-AC4C-36D95736F8DF}" destId="{FFB4B748-E3FA-4DC8-BE6F-FD1DA136AB7F}" srcOrd="0" destOrd="0" presId="urn:microsoft.com/office/officeart/2005/8/layout/hierarchy3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E9EF4EAA-0925-40CA-A848-E638839E3F81}" type="presOf" srcId="{404B46DD-2CB4-4018-A622-ACFC0DA75003}" destId="{435561D0-3729-426C-B15E-C41C6A114DBF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79D4AAF9-D803-4E91-8B4F-27022EEC095A}" type="presOf" srcId="{268AA16D-1CF0-4D74-8812-27E29518C515}" destId="{432B5FB9-2886-458C-8230-700C99F721BE}" srcOrd="0" destOrd="0" presId="urn:microsoft.com/office/officeart/2005/8/layout/hierarchy3"/>
    <dgm:cxn modelId="{B5ACCD3A-A24D-4233-A101-C39C2ECC8A51}" type="presOf" srcId="{763C0BE5-FC1F-414A-95DE-CC2E1EDDE878}" destId="{10703CCB-D160-4514-8FEC-CF32BE6DAD75}" srcOrd="0" destOrd="0" presId="urn:microsoft.com/office/officeart/2005/8/layout/hierarchy3"/>
    <dgm:cxn modelId="{07C806AC-E9D6-481A-95C3-A545EA01E1C1}" type="presOf" srcId="{6522C6D3-FC72-4984-8105-B897B90A0333}" destId="{13EA35DF-1E6A-438F-8E58-A7CBE61CFE1E}" srcOrd="0" destOrd="0" presId="urn:microsoft.com/office/officeart/2005/8/layout/hierarchy3"/>
    <dgm:cxn modelId="{08CC649B-D672-4262-9D8F-EEF6CC524CBD}" type="presOf" srcId="{5DA31E4A-0521-438F-8FB4-7568CF2C1088}" destId="{A842F8BA-D5B0-499B-A93F-36A85EDE2AE2}" srcOrd="0" destOrd="0" presId="urn:microsoft.com/office/officeart/2005/8/layout/hierarchy3"/>
    <dgm:cxn modelId="{BC6422BD-21EA-4F5E-A0FE-5E21DAEB5EF5}" type="presOf" srcId="{96AD29DF-2173-469B-9FDD-DDF9AC1CE32F}" destId="{5F9AD5B7-3885-4A61-8479-6F66508A4174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9884787A-E3A1-4B9A-8F00-34F764654966}" type="presOf" srcId="{9AFA2EF3-8A3C-49A7-BACF-FDC13E6B8A7A}" destId="{E372F19C-76CF-4ACD-A2C5-ED1ED7BF6703}" srcOrd="0" destOrd="0" presId="urn:microsoft.com/office/officeart/2005/8/layout/hierarchy3"/>
    <dgm:cxn modelId="{5C67A673-FD37-4E6F-A748-4CA084E73AEC}" type="presParOf" srcId="{A842F8BA-D5B0-499B-A93F-36A85EDE2AE2}" destId="{C8C5528B-5B12-4E47-B50A-8B14629B84E3}" srcOrd="0" destOrd="0" presId="urn:microsoft.com/office/officeart/2005/8/layout/hierarchy3"/>
    <dgm:cxn modelId="{CBDE6233-5E99-44A6-8188-50A0F8EBE2C2}" type="presParOf" srcId="{C8C5528B-5B12-4E47-B50A-8B14629B84E3}" destId="{168CD105-8BAD-40E1-835B-6FA3508A47ED}" srcOrd="0" destOrd="0" presId="urn:microsoft.com/office/officeart/2005/8/layout/hierarchy3"/>
    <dgm:cxn modelId="{85929703-AB56-46CB-A10B-09BEF975C010}" type="presParOf" srcId="{168CD105-8BAD-40E1-835B-6FA3508A47ED}" destId="{5F9AD5B7-3885-4A61-8479-6F66508A4174}" srcOrd="0" destOrd="0" presId="urn:microsoft.com/office/officeart/2005/8/layout/hierarchy3"/>
    <dgm:cxn modelId="{0E129852-DC19-416E-9F5C-691622F31A2F}" type="presParOf" srcId="{168CD105-8BAD-40E1-835B-6FA3508A47ED}" destId="{ADA35976-5D92-484F-A598-0D1009C1347E}" srcOrd="1" destOrd="0" presId="urn:microsoft.com/office/officeart/2005/8/layout/hierarchy3"/>
    <dgm:cxn modelId="{6ACF0F47-8248-43B7-850F-A35548D8568E}" type="presParOf" srcId="{C8C5528B-5B12-4E47-B50A-8B14629B84E3}" destId="{D00238CE-BB72-4046-AC2C-499E5975E2EF}" srcOrd="1" destOrd="0" presId="urn:microsoft.com/office/officeart/2005/8/layout/hierarchy3"/>
    <dgm:cxn modelId="{F8D22CEE-8582-4D82-9332-8C65BC9C3F2D}" type="presParOf" srcId="{D00238CE-BB72-4046-AC2C-499E5975E2EF}" destId="{432B5FB9-2886-458C-8230-700C99F721BE}" srcOrd="0" destOrd="0" presId="urn:microsoft.com/office/officeart/2005/8/layout/hierarchy3"/>
    <dgm:cxn modelId="{A469C3FB-07FF-4739-AA88-CF2D4A14DFDC}" type="presParOf" srcId="{D00238CE-BB72-4046-AC2C-499E5975E2EF}" destId="{E372F19C-76CF-4ACD-A2C5-ED1ED7BF6703}" srcOrd="1" destOrd="0" presId="urn:microsoft.com/office/officeart/2005/8/layout/hierarchy3"/>
    <dgm:cxn modelId="{A5F2128D-1F0F-4DA3-BBB3-E176D4351142}" type="presParOf" srcId="{D00238CE-BB72-4046-AC2C-499E5975E2EF}" destId="{90C8F5CE-5B57-4C60-82D6-7E38ECDFF598}" srcOrd="2" destOrd="0" presId="urn:microsoft.com/office/officeart/2005/8/layout/hierarchy3"/>
    <dgm:cxn modelId="{A1D06A3F-BC32-4748-BCB7-44EE05D72FC4}" type="presParOf" srcId="{D00238CE-BB72-4046-AC2C-499E5975E2EF}" destId="{C473EE00-1C20-4C1B-9A2F-68D0058C87F2}" srcOrd="3" destOrd="0" presId="urn:microsoft.com/office/officeart/2005/8/layout/hierarchy3"/>
    <dgm:cxn modelId="{5F08255E-9FCE-4AA1-9C84-C97A31D53534}" type="presParOf" srcId="{D00238CE-BB72-4046-AC2C-499E5975E2EF}" destId="{13EA35DF-1E6A-438F-8E58-A7CBE61CFE1E}" srcOrd="4" destOrd="0" presId="urn:microsoft.com/office/officeart/2005/8/layout/hierarchy3"/>
    <dgm:cxn modelId="{3FDDF50A-439E-4FA8-B172-9C7DB259E84E}" type="presParOf" srcId="{D00238CE-BB72-4046-AC2C-499E5975E2EF}" destId="{10703CCB-D160-4514-8FEC-CF32BE6DAD75}" srcOrd="5" destOrd="0" presId="urn:microsoft.com/office/officeart/2005/8/layout/hierarchy3"/>
    <dgm:cxn modelId="{D2A4D118-D2E9-4CE9-81A2-2552BD32DA90}" type="presParOf" srcId="{D00238CE-BB72-4046-AC2C-499E5975E2EF}" destId="{9F5A83BB-DDB8-4C3A-9D2B-04499B3DB254}" srcOrd="6" destOrd="0" presId="urn:microsoft.com/office/officeart/2005/8/layout/hierarchy3"/>
    <dgm:cxn modelId="{5104AB32-9560-499A-896C-46A7FD080030}" type="presParOf" srcId="{D00238CE-BB72-4046-AC2C-499E5975E2EF}" destId="{435561D0-3729-426C-B15E-C41C6A114DBF}" srcOrd="7" destOrd="0" presId="urn:microsoft.com/office/officeart/2005/8/layout/hierarchy3"/>
    <dgm:cxn modelId="{E63B187A-421D-4387-8CBC-324D501FFC05}" type="presParOf" srcId="{D00238CE-BB72-4046-AC2C-499E5975E2EF}" destId="{FFB4B748-E3FA-4DC8-BE6F-FD1DA136AB7F}" srcOrd="8" destOrd="0" presId="urn:microsoft.com/office/officeart/2005/8/layout/hierarchy3"/>
    <dgm:cxn modelId="{A9C323E5-AB27-4A77-A761-E7AA78A36AB9}" type="presParOf" srcId="{D00238CE-BB72-4046-AC2C-499E5975E2EF}" destId="{43A5DAFE-B6BF-4076-8CD1-054CF6264E86}" srcOrd="9" destOrd="0" presId="urn:microsoft.com/office/officeart/2005/8/layout/hierarchy3"/>
    <dgm:cxn modelId="{1B59AA49-F920-456D-98C5-CA3BF0F230E3}" type="presParOf" srcId="{D00238CE-BB72-4046-AC2C-499E5975E2EF}" destId="{B4D31C7B-09AA-42AA-8551-439BFEDCD99E}" srcOrd="10" destOrd="0" presId="urn:microsoft.com/office/officeart/2005/8/layout/hierarchy3"/>
    <dgm:cxn modelId="{13E88B79-7318-45B2-884B-2A3BA3ED0BC7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Collective Set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3AE6A9BC-6235-41E5-A9AC-75A87806FE1D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Disjunctive Set</a:t>
          </a:r>
          <a:endParaRPr lang="en-US" sz="1400" b="1" dirty="0">
            <a:latin typeface="Ligurino" pitchFamily="2" charset="0"/>
          </a:endParaRPr>
        </a:p>
      </dgm:t>
    </dgm:pt>
    <dgm:pt modelId="{02464213-FE7E-4825-9227-94B3FFAC72FE}" type="parTrans" cxnId="{BE65DEFC-B2AF-499F-B4EB-42DED85CD8B2}">
      <dgm:prSet/>
      <dgm:spPr/>
      <dgm:t>
        <a:bodyPr/>
        <a:lstStyle/>
        <a:p>
          <a:endParaRPr lang="en-US" sz="1400" dirty="0"/>
        </a:p>
      </dgm:t>
    </dgm:pt>
    <dgm:pt modelId="{82652E26-5DA0-4104-9654-A8CAEE97E556}" type="sibTrans" cxnId="{BE65DEFC-B2AF-499F-B4EB-42DED85CD8B2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6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6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6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6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31C7B-09AA-42AA-8551-439BFEDCD99E}" type="pres">
      <dgm:prSet presAssocID="{02464213-FE7E-4825-9227-94B3FFAC72FE}" presName="Name13" presStyleLbl="parChTrans1D2" presStyleIdx="5" presStyleCnt="6"/>
      <dgm:spPr/>
      <dgm:t>
        <a:bodyPr/>
        <a:lstStyle/>
        <a:p>
          <a:endParaRPr lang="en-US"/>
        </a:p>
      </dgm:t>
    </dgm:pt>
    <dgm:pt modelId="{4634250F-D918-4283-9EB9-E4753A55AD4F}" type="pres">
      <dgm:prSet presAssocID="{3AE6A9BC-6235-41E5-A9AC-75A87806FE1D}" presName="childText" presStyleLbl="bgAcc1" presStyleIdx="5" presStyleCnt="6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4CA206-DCD6-48E3-B106-C9199098AFEE}" type="presOf" srcId="{55253AC8-046B-41ED-AC4C-36D95736F8DF}" destId="{FFB4B748-E3FA-4DC8-BE6F-FD1DA136AB7F}" srcOrd="0" destOrd="0" presId="urn:microsoft.com/office/officeart/2005/8/layout/hierarchy3"/>
    <dgm:cxn modelId="{67CD5738-926D-44C0-9B5D-1FAA0B1D2E0B}" type="presOf" srcId="{9785808B-65B0-436A-9541-A71DD1D19928}" destId="{43A5DAFE-B6BF-4076-8CD1-054CF6264E86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92DAE8AB-2F90-4FFD-B060-A9CA725AEAE3}" type="presOf" srcId="{6522C6D3-FC72-4984-8105-B897B90A0333}" destId="{13EA35DF-1E6A-438F-8E58-A7CBE61CFE1E}" srcOrd="0" destOrd="0" presId="urn:microsoft.com/office/officeart/2005/8/layout/hierarchy3"/>
    <dgm:cxn modelId="{DFA63321-CEC1-4F87-9337-15101A4AFE3B}" type="presOf" srcId="{6DAC2E50-53CA-4803-8F17-5C8D1116EB52}" destId="{C473EE00-1C20-4C1B-9A2F-68D0058C87F2}" srcOrd="0" destOrd="0" presId="urn:microsoft.com/office/officeart/2005/8/layout/hierarchy3"/>
    <dgm:cxn modelId="{72A55913-FD7A-4C4E-9059-6C8027C7888B}" type="presOf" srcId="{404B46DD-2CB4-4018-A622-ACFC0DA75003}" destId="{435561D0-3729-426C-B15E-C41C6A114DBF}" srcOrd="0" destOrd="0" presId="urn:microsoft.com/office/officeart/2005/8/layout/hierarchy3"/>
    <dgm:cxn modelId="{82E5731E-3E99-4A94-BAE6-8CF0F39B3FDD}" type="presOf" srcId="{9AFA2EF3-8A3C-49A7-BACF-FDC13E6B8A7A}" destId="{E372F19C-76CF-4ACD-A2C5-ED1ED7BF6703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BE65DEFC-B2AF-499F-B4EB-42DED85CD8B2}" srcId="{96AD29DF-2173-469B-9FDD-DDF9AC1CE32F}" destId="{3AE6A9BC-6235-41E5-A9AC-75A87806FE1D}" srcOrd="5" destOrd="0" parTransId="{02464213-FE7E-4825-9227-94B3FFAC72FE}" sibTransId="{82652E26-5DA0-4104-9654-A8CAEE97E556}"/>
    <dgm:cxn modelId="{9E9FF196-436E-40A3-B72C-0ECECFF58CD7}" type="presOf" srcId="{763C0BE5-FC1F-414A-95DE-CC2E1EDDE878}" destId="{10703CCB-D160-4514-8FEC-CF32BE6DAD75}" srcOrd="0" destOrd="0" presId="urn:microsoft.com/office/officeart/2005/8/layout/hierarchy3"/>
    <dgm:cxn modelId="{EB721376-D824-4F32-BFC9-917594A99E60}" type="presOf" srcId="{45BECB8D-2901-4E5F-A8E3-D4AEF9344DAB}" destId="{9F5A83BB-DDB8-4C3A-9D2B-04499B3DB254}" srcOrd="0" destOrd="0" presId="urn:microsoft.com/office/officeart/2005/8/layout/hierarchy3"/>
    <dgm:cxn modelId="{77CF3760-BFAF-4086-BFCD-C335D2FC6328}" type="presOf" srcId="{3AE6A9BC-6235-41E5-A9AC-75A87806FE1D}" destId="{4634250F-D918-4283-9EB9-E4753A55AD4F}" srcOrd="0" destOrd="0" presId="urn:microsoft.com/office/officeart/2005/8/layout/hierarchy3"/>
    <dgm:cxn modelId="{BB14AA1B-9A8D-4035-AB2F-C628E67384AA}" type="presOf" srcId="{268AA16D-1CF0-4D74-8812-27E29518C515}" destId="{432B5FB9-2886-458C-8230-700C99F721BE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B4296487-8C68-4003-97EF-63C871AD54A9}" type="presOf" srcId="{96AD29DF-2173-469B-9FDD-DDF9AC1CE32F}" destId="{ADA35976-5D92-484F-A598-0D1009C1347E}" srcOrd="1" destOrd="0" presId="urn:microsoft.com/office/officeart/2005/8/layout/hierarchy3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62CB7342-F7C0-4574-B601-45E5468896A3}" type="presOf" srcId="{96AD29DF-2173-469B-9FDD-DDF9AC1CE32F}" destId="{5F9AD5B7-3885-4A61-8479-6F66508A4174}" srcOrd="0" destOrd="0" presId="urn:microsoft.com/office/officeart/2005/8/layout/hierarchy3"/>
    <dgm:cxn modelId="{14DDCFC7-70A4-46BD-9496-391255C0B22B}" type="presOf" srcId="{5DA31E4A-0521-438F-8FB4-7568CF2C1088}" destId="{A842F8BA-D5B0-499B-A93F-36A85EDE2AE2}" srcOrd="0" destOrd="0" presId="urn:microsoft.com/office/officeart/2005/8/layout/hierarchy3"/>
    <dgm:cxn modelId="{13E2B018-75C1-4194-B776-2BA60C151429}" type="presOf" srcId="{02464213-FE7E-4825-9227-94B3FFAC72FE}" destId="{B4D31C7B-09AA-42AA-8551-439BFEDCD99E}" srcOrd="0" destOrd="0" presId="urn:microsoft.com/office/officeart/2005/8/layout/hierarchy3"/>
    <dgm:cxn modelId="{6090675B-78F3-4919-93E0-7EFFB6928928}" type="presOf" srcId="{FDD1BD69-3970-488E-96EC-E598EB983CE1}" destId="{90C8F5CE-5B57-4C60-82D6-7E38ECDFF598}" srcOrd="0" destOrd="0" presId="urn:microsoft.com/office/officeart/2005/8/layout/hierarchy3"/>
    <dgm:cxn modelId="{73A424D4-742F-49DC-A1FE-3659B466E5A1}" type="presParOf" srcId="{A842F8BA-D5B0-499B-A93F-36A85EDE2AE2}" destId="{C8C5528B-5B12-4E47-B50A-8B14629B84E3}" srcOrd="0" destOrd="0" presId="urn:microsoft.com/office/officeart/2005/8/layout/hierarchy3"/>
    <dgm:cxn modelId="{E42498BB-1179-46A4-9162-090F20AB41EB}" type="presParOf" srcId="{C8C5528B-5B12-4E47-B50A-8B14629B84E3}" destId="{168CD105-8BAD-40E1-835B-6FA3508A47ED}" srcOrd="0" destOrd="0" presId="urn:microsoft.com/office/officeart/2005/8/layout/hierarchy3"/>
    <dgm:cxn modelId="{D7847BAB-9BE3-4C5B-91E6-6F6571A288EB}" type="presParOf" srcId="{168CD105-8BAD-40E1-835B-6FA3508A47ED}" destId="{5F9AD5B7-3885-4A61-8479-6F66508A4174}" srcOrd="0" destOrd="0" presId="urn:microsoft.com/office/officeart/2005/8/layout/hierarchy3"/>
    <dgm:cxn modelId="{F292AA9F-F6C2-4162-939E-A62091E5CC1F}" type="presParOf" srcId="{168CD105-8BAD-40E1-835B-6FA3508A47ED}" destId="{ADA35976-5D92-484F-A598-0D1009C1347E}" srcOrd="1" destOrd="0" presId="urn:microsoft.com/office/officeart/2005/8/layout/hierarchy3"/>
    <dgm:cxn modelId="{DA49356E-FB78-4E57-8DE0-7C9CD56C31A7}" type="presParOf" srcId="{C8C5528B-5B12-4E47-B50A-8B14629B84E3}" destId="{D00238CE-BB72-4046-AC2C-499E5975E2EF}" srcOrd="1" destOrd="0" presId="urn:microsoft.com/office/officeart/2005/8/layout/hierarchy3"/>
    <dgm:cxn modelId="{1A7E1BFA-E620-4D0E-8571-4296E9597EB5}" type="presParOf" srcId="{D00238CE-BB72-4046-AC2C-499E5975E2EF}" destId="{432B5FB9-2886-458C-8230-700C99F721BE}" srcOrd="0" destOrd="0" presId="urn:microsoft.com/office/officeart/2005/8/layout/hierarchy3"/>
    <dgm:cxn modelId="{5A6858D6-25A2-47BC-8389-890EC4484F50}" type="presParOf" srcId="{D00238CE-BB72-4046-AC2C-499E5975E2EF}" destId="{E372F19C-76CF-4ACD-A2C5-ED1ED7BF6703}" srcOrd="1" destOrd="0" presId="urn:microsoft.com/office/officeart/2005/8/layout/hierarchy3"/>
    <dgm:cxn modelId="{066D50F7-B113-47B2-8B2C-650739209855}" type="presParOf" srcId="{D00238CE-BB72-4046-AC2C-499E5975E2EF}" destId="{90C8F5CE-5B57-4C60-82D6-7E38ECDFF598}" srcOrd="2" destOrd="0" presId="urn:microsoft.com/office/officeart/2005/8/layout/hierarchy3"/>
    <dgm:cxn modelId="{B1716DC5-4004-430B-8C70-406CDF6D04B2}" type="presParOf" srcId="{D00238CE-BB72-4046-AC2C-499E5975E2EF}" destId="{C473EE00-1C20-4C1B-9A2F-68D0058C87F2}" srcOrd="3" destOrd="0" presId="urn:microsoft.com/office/officeart/2005/8/layout/hierarchy3"/>
    <dgm:cxn modelId="{17CEC462-5BB6-4F11-BF6B-B6ED4336B956}" type="presParOf" srcId="{D00238CE-BB72-4046-AC2C-499E5975E2EF}" destId="{13EA35DF-1E6A-438F-8E58-A7CBE61CFE1E}" srcOrd="4" destOrd="0" presId="urn:microsoft.com/office/officeart/2005/8/layout/hierarchy3"/>
    <dgm:cxn modelId="{F4EC31FE-B906-4640-A4F2-5A9A65EDB231}" type="presParOf" srcId="{D00238CE-BB72-4046-AC2C-499E5975E2EF}" destId="{10703CCB-D160-4514-8FEC-CF32BE6DAD75}" srcOrd="5" destOrd="0" presId="urn:microsoft.com/office/officeart/2005/8/layout/hierarchy3"/>
    <dgm:cxn modelId="{1961CFC8-AA3C-4589-B560-CC63EEE28E08}" type="presParOf" srcId="{D00238CE-BB72-4046-AC2C-499E5975E2EF}" destId="{9F5A83BB-DDB8-4C3A-9D2B-04499B3DB254}" srcOrd="6" destOrd="0" presId="urn:microsoft.com/office/officeart/2005/8/layout/hierarchy3"/>
    <dgm:cxn modelId="{DB918B94-0C46-40E9-AC9D-F625E9642EBB}" type="presParOf" srcId="{D00238CE-BB72-4046-AC2C-499E5975E2EF}" destId="{435561D0-3729-426C-B15E-C41C6A114DBF}" srcOrd="7" destOrd="0" presId="urn:microsoft.com/office/officeart/2005/8/layout/hierarchy3"/>
    <dgm:cxn modelId="{9A64DCDC-4A3E-4055-97F5-120D99437927}" type="presParOf" srcId="{D00238CE-BB72-4046-AC2C-499E5975E2EF}" destId="{FFB4B748-E3FA-4DC8-BE6F-FD1DA136AB7F}" srcOrd="8" destOrd="0" presId="urn:microsoft.com/office/officeart/2005/8/layout/hierarchy3"/>
    <dgm:cxn modelId="{E877DBBD-C763-4758-9C39-4ADE6029AFB5}" type="presParOf" srcId="{D00238CE-BB72-4046-AC2C-499E5975E2EF}" destId="{43A5DAFE-B6BF-4076-8CD1-054CF6264E86}" srcOrd="9" destOrd="0" presId="urn:microsoft.com/office/officeart/2005/8/layout/hierarchy3"/>
    <dgm:cxn modelId="{11A1251D-1292-478E-A6DF-2258C1A38FF6}" type="presParOf" srcId="{D00238CE-BB72-4046-AC2C-499E5975E2EF}" destId="{B4D31C7B-09AA-42AA-8551-439BFEDCD99E}" srcOrd="10" destOrd="0" presId="urn:microsoft.com/office/officeart/2005/8/layout/hierarchy3"/>
    <dgm:cxn modelId="{8A6204EF-DD5B-4573-95AA-C85D576E5540}" type="presParOf" srcId="{D00238CE-BB72-4046-AC2C-499E5975E2EF}" destId="{4634250F-D918-4283-9EB9-E4753A55AD4F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Aggregation &amp; Individuation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5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AC12D2-0571-49F3-A157-359890814365}" type="presOf" srcId="{9AFA2EF3-8A3C-49A7-BACF-FDC13E6B8A7A}" destId="{E372F19C-76CF-4ACD-A2C5-ED1ED7BF6703}" srcOrd="0" destOrd="0" presId="urn:microsoft.com/office/officeart/2005/8/layout/hierarchy3"/>
    <dgm:cxn modelId="{0C39A8A3-8409-4916-955E-A15DB5EE2659}" type="presOf" srcId="{96AD29DF-2173-469B-9FDD-DDF9AC1CE32F}" destId="{ADA35976-5D92-484F-A598-0D1009C1347E}" srcOrd="1" destOrd="0" presId="urn:microsoft.com/office/officeart/2005/8/layout/hierarchy3"/>
    <dgm:cxn modelId="{346FFFE4-5E2C-48C4-A8D3-BE1093EF52D6}" type="presOf" srcId="{6DAC2E50-53CA-4803-8F17-5C8D1116EB52}" destId="{C473EE00-1C20-4C1B-9A2F-68D0058C87F2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833D9625-097D-455D-92ED-2DDD767716C9}" type="presOf" srcId="{268AA16D-1CF0-4D74-8812-27E29518C515}" destId="{432B5FB9-2886-458C-8230-700C99F721BE}" srcOrd="0" destOrd="0" presId="urn:microsoft.com/office/officeart/2005/8/layout/hierarchy3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169A318D-C528-4519-B42B-2D5DB5A2C937}" type="presOf" srcId="{404B46DD-2CB4-4018-A622-ACFC0DA75003}" destId="{435561D0-3729-426C-B15E-C41C6A114DBF}" srcOrd="0" destOrd="0" presId="urn:microsoft.com/office/officeart/2005/8/layout/hierarchy3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45B87F51-D285-4776-9832-B8FB0F217AF4}" type="presOf" srcId="{96AD29DF-2173-469B-9FDD-DDF9AC1CE32F}" destId="{5F9AD5B7-3885-4A61-8479-6F66508A4174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7C23CA4B-2439-40F4-A1E0-3CCE6013F11C}" type="presOf" srcId="{9785808B-65B0-436A-9541-A71DD1D19928}" destId="{43A5DAFE-B6BF-4076-8CD1-054CF6264E86}" srcOrd="0" destOrd="0" presId="urn:microsoft.com/office/officeart/2005/8/layout/hierarchy3"/>
    <dgm:cxn modelId="{8EA7602C-82F1-4A6A-978C-9D3807E66AD0}" type="presOf" srcId="{55253AC8-046B-41ED-AC4C-36D95736F8DF}" destId="{FFB4B748-E3FA-4DC8-BE6F-FD1DA136AB7F}" srcOrd="0" destOrd="0" presId="urn:microsoft.com/office/officeart/2005/8/layout/hierarchy3"/>
    <dgm:cxn modelId="{89D45161-7CFB-49B0-9631-B00C784160BC}" type="presOf" srcId="{6522C6D3-FC72-4984-8105-B897B90A0333}" destId="{13EA35DF-1E6A-438F-8E58-A7CBE61CFE1E}" srcOrd="0" destOrd="0" presId="urn:microsoft.com/office/officeart/2005/8/layout/hierarchy3"/>
    <dgm:cxn modelId="{CD34A3F4-F72A-43CE-8497-FC1C061F33CB}" type="presOf" srcId="{5DA31E4A-0521-438F-8FB4-7568CF2C1088}" destId="{A842F8BA-D5B0-499B-A93F-36A85EDE2AE2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8FF7851F-5598-4E19-8611-ACDB26ABDCA4}" type="presOf" srcId="{763C0BE5-FC1F-414A-95DE-CC2E1EDDE878}" destId="{10703CCB-D160-4514-8FEC-CF32BE6DAD75}" srcOrd="0" destOrd="0" presId="urn:microsoft.com/office/officeart/2005/8/layout/hierarchy3"/>
    <dgm:cxn modelId="{810453EA-E2C0-4B2D-9779-3562964A6CBE}" type="presOf" srcId="{FDD1BD69-3970-488E-96EC-E598EB983CE1}" destId="{90C8F5CE-5B57-4C60-82D6-7E38ECDFF598}" srcOrd="0" destOrd="0" presId="urn:microsoft.com/office/officeart/2005/8/layout/hierarchy3"/>
    <dgm:cxn modelId="{66A95A12-5C26-4431-919B-E5CDDC654C8B}" type="presOf" srcId="{45BECB8D-2901-4E5F-A8E3-D4AEF9344DAB}" destId="{9F5A83BB-DDB8-4C3A-9D2B-04499B3DB254}" srcOrd="0" destOrd="0" presId="urn:microsoft.com/office/officeart/2005/8/layout/hierarchy3"/>
    <dgm:cxn modelId="{80DB165C-BD7F-4E5E-9FAE-75A31FB93365}" type="presParOf" srcId="{A842F8BA-D5B0-499B-A93F-36A85EDE2AE2}" destId="{C8C5528B-5B12-4E47-B50A-8B14629B84E3}" srcOrd="0" destOrd="0" presId="urn:microsoft.com/office/officeart/2005/8/layout/hierarchy3"/>
    <dgm:cxn modelId="{4DD1BC3B-30AE-4746-A365-318B90BFF659}" type="presParOf" srcId="{C8C5528B-5B12-4E47-B50A-8B14629B84E3}" destId="{168CD105-8BAD-40E1-835B-6FA3508A47ED}" srcOrd="0" destOrd="0" presId="urn:microsoft.com/office/officeart/2005/8/layout/hierarchy3"/>
    <dgm:cxn modelId="{DB3B8D72-87E9-4B29-9053-CD5AE07D9E6B}" type="presParOf" srcId="{168CD105-8BAD-40E1-835B-6FA3508A47ED}" destId="{5F9AD5B7-3885-4A61-8479-6F66508A4174}" srcOrd="0" destOrd="0" presId="urn:microsoft.com/office/officeart/2005/8/layout/hierarchy3"/>
    <dgm:cxn modelId="{4A909898-BE9C-4BA5-B83D-285801112228}" type="presParOf" srcId="{168CD105-8BAD-40E1-835B-6FA3508A47ED}" destId="{ADA35976-5D92-484F-A598-0D1009C1347E}" srcOrd="1" destOrd="0" presId="urn:microsoft.com/office/officeart/2005/8/layout/hierarchy3"/>
    <dgm:cxn modelId="{DC28CEA8-4756-4BA0-B531-908DCEE8A2CA}" type="presParOf" srcId="{C8C5528B-5B12-4E47-B50A-8B14629B84E3}" destId="{D00238CE-BB72-4046-AC2C-499E5975E2EF}" srcOrd="1" destOrd="0" presId="urn:microsoft.com/office/officeart/2005/8/layout/hierarchy3"/>
    <dgm:cxn modelId="{D7815FE8-2014-46AE-9CFD-DB8FFDBD28AD}" type="presParOf" srcId="{D00238CE-BB72-4046-AC2C-499E5975E2EF}" destId="{432B5FB9-2886-458C-8230-700C99F721BE}" srcOrd="0" destOrd="0" presId="urn:microsoft.com/office/officeart/2005/8/layout/hierarchy3"/>
    <dgm:cxn modelId="{70CCE75C-84C4-4862-A09E-000EF0192A04}" type="presParOf" srcId="{D00238CE-BB72-4046-AC2C-499E5975E2EF}" destId="{E372F19C-76CF-4ACD-A2C5-ED1ED7BF6703}" srcOrd="1" destOrd="0" presId="urn:microsoft.com/office/officeart/2005/8/layout/hierarchy3"/>
    <dgm:cxn modelId="{2649F289-486E-4571-96D1-FEB57B1E06AE}" type="presParOf" srcId="{D00238CE-BB72-4046-AC2C-499E5975E2EF}" destId="{90C8F5CE-5B57-4C60-82D6-7E38ECDFF598}" srcOrd="2" destOrd="0" presId="urn:microsoft.com/office/officeart/2005/8/layout/hierarchy3"/>
    <dgm:cxn modelId="{1A6138BB-FB46-44D6-85E1-4875F947D587}" type="presParOf" srcId="{D00238CE-BB72-4046-AC2C-499E5975E2EF}" destId="{C473EE00-1C20-4C1B-9A2F-68D0058C87F2}" srcOrd="3" destOrd="0" presId="urn:microsoft.com/office/officeart/2005/8/layout/hierarchy3"/>
    <dgm:cxn modelId="{5C24D4F2-81DC-43EF-B3F9-4EB446D83DB1}" type="presParOf" srcId="{D00238CE-BB72-4046-AC2C-499E5975E2EF}" destId="{13EA35DF-1E6A-438F-8E58-A7CBE61CFE1E}" srcOrd="4" destOrd="0" presId="urn:microsoft.com/office/officeart/2005/8/layout/hierarchy3"/>
    <dgm:cxn modelId="{465665F7-098D-4A84-A052-90FE6CA71215}" type="presParOf" srcId="{D00238CE-BB72-4046-AC2C-499E5975E2EF}" destId="{10703CCB-D160-4514-8FEC-CF32BE6DAD75}" srcOrd="5" destOrd="0" presId="urn:microsoft.com/office/officeart/2005/8/layout/hierarchy3"/>
    <dgm:cxn modelId="{3CA21136-B48E-497B-B87A-2ECE0E3A9C2B}" type="presParOf" srcId="{D00238CE-BB72-4046-AC2C-499E5975E2EF}" destId="{9F5A83BB-DDB8-4C3A-9D2B-04499B3DB254}" srcOrd="6" destOrd="0" presId="urn:microsoft.com/office/officeart/2005/8/layout/hierarchy3"/>
    <dgm:cxn modelId="{549B2F06-CF3E-4D47-9D4D-66B8FCE09F61}" type="presParOf" srcId="{D00238CE-BB72-4046-AC2C-499E5975E2EF}" destId="{435561D0-3729-426C-B15E-C41C6A114DBF}" srcOrd="7" destOrd="0" presId="urn:microsoft.com/office/officeart/2005/8/layout/hierarchy3"/>
    <dgm:cxn modelId="{228CD8A6-2A0F-466A-BD36-560BB3A42F84}" type="presParOf" srcId="{D00238CE-BB72-4046-AC2C-499E5975E2EF}" destId="{FFB4B748-E3FA-4DC8-BE6F-FD1DA136AB7F}" srcOrd="8" destOrd="0" presId="urn:microsoft.com/office/officeart/2005/8/layout/hierarchy3"/>
    <dgm:cxn modelId="{8FFC0259-6279-4E90-AE20-6F0979222830}" type="presParOf" srcId="{D00238CE-BB72-4046-AC2C-499E5975E2EF}" destId="{43A5DAFE-B6BF-4076-8CD1-054CF6264E8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A31E4A-0521-438F-8FB4-7568CF2C1088}" type="doc">
      <dgm:prSet loTypeId="urn:microsoft.com/office/officeart/2005/8/layout/hierarchy3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6AD29DF-2173-469B-9FDD-DDF9AC1CE32F}">
      <dgm:prSet phldrT="[Text]" custT="1"/>
      <dgm:spPr/>
      <dgm:t>
        <a:bodyPr/>
        <a:lstStyle/>
        <a:p>
          <a:r>
            <a:rPr lang="en-US" sz="1600" b="1" dirty="0" smtClean="0">
              <a:latin typeface="Ligurino" pitchFamily="2" charset="0"/>
            </a:rPr>
            <a:t>Referent types</a:t>
          </a:r>
          <a:endParaRPr lang="en-US" sz="1600" b="1" dirty="0">
            <a:latin typeface="Ligurino" pitchFamily="2" charset="0"/>
          </a:endParaRPr>
        </a:p>
      </dgm:t>
    </dgm:pt>
    <dgm:pt modelId="{381441A2-8B16-4A6B-9558-9763AF840F39}" type="par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37B4108-0F23-4660-9205-4F40062BE650}" type="sibTrans" cxnId="{6E955999-8BCC-43F7-BD94-6E7BD100F1F5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9AFA2EF3-8A3C-49A7-BACF-FDC13E6B8A7A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Individual</a:t>
          </a:r>
          <a:endParaRPr lang="en-US" sz="1400" b="1" dirty="0">
            <a:latin typeface="Ligurino" pitchFamily="2" charset="0"/>
          </a:endParaRPr>
        </a:p>
      </dgm:t>
    </dgm:pt>
    <dgm:pt modelId="{268AA16D-1CF0-4D74-8812-27E29518C515}" type="parTrans" cxnId="{43692FAF-025D-41DC-8EFB-264A55CE4B0E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05504C0B-71D0-4158-815D-9183DE022A36}" type="sibTrans" cxnId="{43692FAF-025D-41DC-8EFB-264A55CE4B0E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6DAC2E50-53CA-4803-8F17-5C8D1116EB52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Generic</a:t>
          </a:r>
          <a:endParaRPr lang="en-US" sz="1400" b="1" dirty="0">
            <a:latin typeface="Ligurino" pitchFamily="2" charset="0"/>
          </a:endParaRPr>
        </a:p>
      </dgm:t>
    </dgm:pt>
    <dgm:pt modelId="{FDD1BD69-3970-488E-96EC-E598EB983CE1}" type="parTrans" cxnId="{71D2F2E1-8E62-4040-B229-974E441FA4C3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4E2AC5A-6784-4517-A59A-31651B6944B8}" type="sibTrans" cxnId="{71D2F2E1-8E62-4040-B229-974E441FA4C3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763C0BE5-FC1F-414A-95DE-CC2E1EDDE87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Universal</a:t>
          </a:r>
          <a:endParaRPr lang="en-US" sz="1400" b="1" dirty="0">
            <a:latin typeface="Ligurino" pitchFamily="2" charset="0"/>
          </a:endParaRPr>
        </a:p>
      </dgm:t>
    </dgm:pt>
    <dgm:pt modelId="{6522C6D3-FC72-4984-8105-B897B90A0333}" type="parTrans" cxnId="{70AB8D1C-123D-4085-BE1A-40DEA187C25D}">
      <dgm:prSet/>
      <dgm:spPr/>
      <dgm:t>
        <a:bodyPr/>
        <a:lstStyle/>
        <a:p>
          <a:endParaRPr lang="en-US" sz="1400" b="1" dirty="0">
            <a:latin typeface="Ligurino" pitchFamily="2" charset="0"/>
          </a:endParaRPr>
        </a:p>
      </dgm:t>
    </dgm:pt>
    <dgm:pt modelId="{972077C9-1C98-4DCA-A92A-177954ADC041}" type="sibTrans" cxnId="{70AB8D1C-123D-4085-BE1A-40DEA187C25D}">
      <dgm:prSet/>
      <dgm:spPr/>
      <dgm:t>
        <a:bodyPr/>
        <a:lstStyle/>
        <a:p>
          <a:endParaRPr lang="en-US" sz="1400" b="1">
            <a:latin typeface="Ligurino" pitchFamily="2" charset="0"/>
          </a:endParaRPr>
        </a:p>
      </dgm:t>
    </dgm:pt>
    <dgm:pt modelId="{404B46DD-2CB4-4018-A622-ACFC0DA75003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Null</a:t>
          </a:r>
          <a:endParaRPr lang="en-US" sz="1400" b="1" dirty="0">
            <a:latin typeface="Ligurino" pitchFamily="2" charset="0"/>
          </a:endParaRPr>
        </a:p>
      </dgm:t>
    </dgm:pt>
    <dgm:pt modelId="{45BECB8D-2901-4E5F-A8E3-D4AEF9344DAB}" type="parTrans" cxnId="{2008928B-F683-4A2C-90D8-0772F81EBEA2}">
      <dgm:prSet/>
      <dgm:spPr/>
      <dgm:t>
        <a:bodyPr/>
        <a:lstStyle/>
        <a:p>
          <a:endParaRPr lang="en-US" sz="1400" dirty="0"/>
        </a:p>
      </dgm:t>
    </dgm:pt>
    <dgm:pt modelId="{0DA81BE4-A86A-4F07-84F9-1AA9BEB46C7D}" type="sibTrans" cxnId="{2008928B-F683-4A2C-90D8-0772F81EBEA2}">
      <dgm:prSet/>
      <dgm:spPr/>
      <dgm:t>
        <a:bodyPr/>
        <a:lstStyle/>
        <a:p>
          <a:endParaRPr lang="en-US" sz="1400"/>
        </a:p>
      </dgm:t>
    </dgm:pt>
    <dgm:pt modelId="{9785808B-65B0-436A-9541-A71DD1D19928}">
      <dgm:prSet phldrT="[Text]" custT="1"/>
      <dgm:spPr/>
      <dgm:t>
        <a:bodyPr/>
        <a:lstStyle/>
        <a:p>
          <a:r>
            <a:rPr lang="en-US" sz="1400" b="1" dirty="0" smtClean="0">
              <a:latin typeface="Ligurino" pitchFamily="2" charset="0"/>
            </a:rPr>
            <a:t>Aggregation &amp; Individuation</a:t>
          </a:r>
          <a:endParaRPr lang="en-US" sz="1400" b="1" dirty="0">
            <a:latin typeface="Ligurino" pitchFamily="2" charset="0"/>
          </a:endParaRPr>
        </a:p>
      </dgm:t>
    </dgm:pt>
    <dgm:pt modelId="{55253AC8-046B-41ED-AC4C-36D95736F8DF}" type="parTrans" cxnId="{153C0D76-ADA2-43C0-A7CD-D6C80E0D9271}">
      <dgm:prSet/>
      <dgm:spPr/>
      <dgm:t>
        <a:bodyPr/>
        <a:lstStyle/>
        <a:p>
          <a:endParaRPr lang="en-US" sz="1400" dirty="0"/>
        </a:p>
      </dgm:t>
    </dgm:pt>
    <dgm:pt modelId="{ECC82DF4-7D5B-42C1-AF51-871757F72A54}" type="sibTrans" cxnId="{153C0D76-ADA2-43C0-A7CD-D6C80E0D9271}">
      <dgm:prSet/>
      <dgm:spPr/>
      <dgm:t>
        <a:bodyPr/>
        <a:lstStyle/>
        <a:p>
          <a:endParaRPr lang="en-US" sz="1400"/>
        </a:p>
      </dgm:t>
    </dgm:pt>
    <dgm:pt modelId="{A842F8BA-D5B0-499B-A93F-36A85EDE2AE2}" type="pres">
      <dgm:prSet presAssocID="{5DA31E4A-0521-438F-8FB4-7568CF2C10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8C5528B-5B12-4E47-B50A-8B14629B84E3}" type="pres">
      <dgm:prSet presAssocID="{96AD29DF-2173-469B-9FDD-DDF9AC1CE32F}" presName="root" presStyleCnt="0"/>
      <dgm:spPr/>
    </dgm:pt>
    <dgm:pt modelId="{168CD105-8BAD-40E1-835B-6FA3508A47ED}" type="pres">
      <dgm:prSet presAssocID="{96AD29DF-2173-469B-9FDD-DDF9AC1CE32F}" presName="rootComposite" presStyleCnt="0"/>
      <dgm:spPr/>
    </dgm:pt>
    <dgm:pt modelId="{5F9AD5B7-3885-4A61-8479-6F66508A4174}" type="pres">
      <dgm:prSet presAssocID="{96AD29DF-2173-469B-9FDD-DDF9AC1CE32F}" presName="rootText" presStyleLbl="node1" presStyleIdx="0" presStyleCnt="1"/>
      <dgm:spPr/>
      <dgm:t>
        <a:bodyPr/>
        <a:lstStyle/>
        <a:p>
          <a:endParaRPr lang="en-US"/>
        </a:p>
      </dgm:t>
    </dgm:pt>
    <dgm:pt modelId="{ADA35976-5D92-484F-A598-0D1009C1347E}" type="pres">
      <dgm:prSet presAssocID="{96AD29DF-2173-469B-9FDD-DDF9AC1CE32F}" presName="rootConnector" presStyleLbl="node1" presStyleIdx="0" presStyleCnt="1"/>
      <dgm:spPr/>
      <dgm:t>
        <a:bodyPr/>
        <a:lstStyle/>
        <a:p>
          <a:endParaRPr lang="en-US"/>
        </a:p>
      </dgm:t>
    </dgm:pt>
    <dgm:pt modelId="{D00238CE-BB72-4046-AC2C-499E5975E2EF}" type="pres">
      <dgm:prSet presAssocID="{96AD29DF-2173-469B-9FDD-DDF9AC1CE32F}" presName="childShape" presStyleCnt="0"/>
      <dgm:spPr/>
    </dgm:pt>
    <dgm:pt modelId="{432B5FB9-2886-458C-8230-700C99F721BE}" type="pres">
      <dgm:prSet presAssocID="{268AA16D-1CF0-4D74-8812-27E29518C515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372F19C-76CF-4ACD-A2C5-ED1ED7BF6703}" type="pres">
      <dgm:prSet presAssocID="{9AFA2EF3-8A3C-49A7-BACF-FDC13E6B8A7A}" presName="childText" presStyleLbl="bgAcc1" presStyleIdx="0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C8F5CE-5B57-4C60-82D6-7E38ECDFF598}" type="pres">
      <dgm:prSet presAssocID="{FDD1BD69-3970-488E-96EC-E598EB983CE1}" presName="Name13" presStyleLbl="parChTrans1D2" presStyleIdx="1" presStyleCnt="5"/>
      <dgm:spPr/>
      <dgm:t>
        <a:bodyPr/>
        <a:lstStyle/>
        <a:p>
          <a:endParaRPr lang="en-US"/>
        </a:p>
      </dgm:t>
    </dgm:pt>
    <dgm:pt modelId="{C473EE00-1C20-4C1B-9A2F-68D0058C87F2}" type="pres">
      <dgm:prSet presAssocID="{6DAC2E50-53CA-4803-8F17-5C8D1116EB52}" presName="childText" presStyleLbl="bgAcc1" presStyleIdx="1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A35DF-1E6A-438F-8E58-A7CBE61CFE1E}" type="pres">
      <dgm:prSet presAssocID="{6522C6D3-FC72-4984-8105-B897B90A0333}" presName="Name13" presStyleLbl="parChTrans1D2" presStyleIdx="2" presStyleCnt="5"/>
      <dgm:spPr/>
      <dgm:t>
        <a:bodyPr/>
        <a:lstStyle/>
        <a:p>
          <a:endParaRPr lang="en-US"/>
        </a:p>
      </dgm:t>
    </dgm:pt>
    <dgm:pt modelId="{10703CCB-D160-4514-8FEC-CF32BE6DAD75}" type="pres">
      <dgm:prSet presAssocID="{763C0BE5-FC1F-414A-95DE-CC2E1EDDE878}" presName="childText" presStyleLbl="bgAcc1" presStyleIdx="2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5A83BB-DDB8-4C3A-9D2B-04499B3DB254}" type="pres">
      <dgm:prSet presAssocID="{45BECB8D-2901-4E5F-A8E3-D4AEF9344DAB}" presName="Name13" presStyleLbl="parChTrans1D2" presStyleIdx="3" presStyleCnt="5"/>
      <dgm:spPr/>
      <dgm:t>
        <a:bodyPr/>
        <a:lstStyle/>
        <a:p>
          <a:endParaRPr lang="en-US"/>
        </a:p>
      </dgm:t>
    </dgm:pt>
    <dgm:pt modelId="{435561D0-3729-426C-B15E-C41C6A114DBF}" type="pres">
      <dgm:prSet presAssocID="{404B46DD-2CB4-4018-A622-ACFC0DA75003}" presName="childText" presStyleLbl="bgAcc1" presStyleIdx="3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4B748-E3FA-4DC8-BE6F-FD1DA136AB7F}" type="pres">
      <dgm:prSet presAssocID="{55253AC8-046B-41ED-AC4C-36D95736F8DF}" presName="Name13" presStyleLbl="parChTrans1D2" presStyleIdx="4" presStyleCnt="5"/>
      <dgm:spPr/>
      <dgm:t>
        <a:bodyPr/>
        <a:lstStyle/>
        <a:p>
          <a:endParaRPr lang="en-US"/>
        </a:p>
      </dgm:t>
    </dgm:pt>
    <dgm:pt modelId="{43A5DAFE-B6BF-4076-8CD1-054CF6264E86}" type="pres">
      <dgm:prSet presAssocID="{9785808B-65B0-436A-9541-A71DD1D19928}" presName="childText" presStyleLbl="bgAcc1" presStyleIdx="4" presStyleCnt="5" custScaleX="1443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9A10BC8-7FB4-499A-BB06-D10C848731B3}" type="presOf" srcId="{55253AC8-046B-41ED-AC4C-36D95736F8DF}" destId="{FFB4B748-E3FA-4DC8-BE6F-FD1DA136AB7F}" srcOrd="0" destOrd="0" presId="urn:microsoft.com/office/officeart/2005/8/layout/hierarchy3"/>
    <dgm:cxn modelId="{82265375-54DE-4A31-BE25-93100CC06855}" type="presOf" srcId="{5DA31E4A-0521-438F-8FB4-7568CF2C1088}" destId="{A842F8BA-D5B0-499B-A93F-36A85EDE2AE2}" srcOrd="0" destOrd="0" presId="urn:microsoft.com/office/officeart/2005/8/layout/hierarchy3"/>
    <dgm:cxn modelId="{43692FAF-025D-41DC-8EFB-264A55CE4B0E}" srcId="{96AD29DF-2173-469B-9FDD-DDF9AC1CE32F}" destId="{9AFA2EF3-8A3C-49A7-BACF-FDC13E6B8A7A}" srcOrd="0" destOrd="0" parTransId="{268AA16D-1CF0-4D74-8812-27E29518C515}" sibTransId="{05504C0B-71D0-4158-815D-9183DE022A36}"/>
    <dgm:cxn modelId="{989C53C4-0615-4276-A7AA-3B4D39F423E8}" type="presOf" srcId="{763C0BE5-FC1F-414A-95DE-CC2E1EDDE878}" destId="{10703CCB-D160-4514-8FEC-CF32BE6DAD75}" srcOrd="0" destOrd="0" presId="urn:microsoft.com/office/officeart/2005/8/layout/hierarchy3"/>
    <dgm:cxn modelId="{3C005C76-6A94-4F98-8AA8-8A938B7990A8}" type="presOf" srcId="{FDD1BD69-3970-488E-96EC-E598EB983CE1}" destId="{90C8F5CE-5B57-4C60-82D6-7E38ECDFF598}" srcOrd="0" destOrd="0" presId="urn:microsoft.com/office/officeart/2005/8/layout/hierarchy3"/>
    <dgm:cxn modelId="{92685DEA-0840-4E9F-AD5F-28AC0161E35E}" type="presOf" srcId="{6DAC2E50-53CA-4803-8F17-5C8D1116EB52}" destId="{C473EE00-1C20-4C1B-9A2F-68D0058C87F2}" srcOrd="0" destOrd="0" presId="urn:microsoft.com/office/officeart/2005/8/layout/hierarchy3"/>
    <dgm:cxn modelId="{70AB8D1C-123D-4085-BE1A-40DEA187C25D}" srcId="{96AD29DF-2173-469B-9FDD-DDF9AC1CE32F}" destId="{763C0BE5-FC1F-414A-95DE-CC2E1EDDE878}" srcOrd="2" destOrd="0" parTransId="{6522C6D3-FC72-4984-8105-B897B90A0333}" sibTransId="{972077C9-1C98-4DCA-A92A-177954ADC041}"/>
    <dgm:cxn modelId="{ECA05F3B-C9A9-493F-A341-81EB0A9297F8}" type="presOf" srcId="{96AD29DF-2173-469B-9FDD-DDF9AC1CE32F}" destId="{ADA35976-5D92-484F-A598-0D1009C1347E}" srcOrd="1" destOrd="0" presId="urn:microsoft.com/office/officeart/2005/8/layout/hierarchy3"/>
    <dgm:cxn modelId="{6E955999-8BCC-43F7-BD94-6E7BD100F1F5}" srcId="{5DA31E4A-0521-438F-8FB4-7568CF2C1088}" destId="{96AD29DF-2173-469B-9FDD-DDF9AC1CE32F}" srcOrd="0" destOrd="0" parTransId="{381441A2-8B16-4A6B-9558-9763AF840F39}" sibTransId="{937B4108-0F23-4660-9205-4F40062BE650}"/>
    <dgm:cxn modelId="{9580ED89-F790-4658-93D0-6457707753DB}" type="presOf" srcId="{404B46DD-2CB4-4018-A622-ACFC0DA75003}" destId="{435561D0-3729-426C-B15E-C41C6A114DBF}" srcOrd="0" destOrd="0" presId="urn:microsoft.com/office/officeart/2005/8/layout/hierarchy3"/>
    <dgm:cxn modelId="{B0E7ADF9-B2AB-4373-BCDC-88CDF1BBFF8F}" type="presOf" srcId="{9785808B-65B0-436A-9541-A71DD1D19928}" destId="{43A5DAFE-B6BF-4076-8CD1-054CF6264E86}" srcOrd="0" destOrd="0" presId="urn:microsoft.com/office/officeart/2005/8/layout/hierarchy3"/>
    <dgm:cxn modelId="{C78AC722-5468-47D5-A0E9-95D3F224704F}" type="presOf" srcId="{6522C6D3-FC72-4984-8105-B897B90A0333}" destId="{13EA35DF-1E6A-438F-8E58-A7CBE61CFE1E}" srcOrd="0" destOrd="0" presId="urn:microsoft.com/office/officeart/2005/8/layout/hierarchy3"/>
    <dgm:cxn modelId="{CA320E04-A6EB-4180-8836-A1F9FE7B223A}" type="presOf" srcId="{268AA16D-1CF0-4D74-8812-27E29518C515}" destId="{432B5FB9-2886-458C-8230-700C99F721BE}" srcOrd="0" destOrd="0" presId="urn:microsoft.com/office/officeart/2005/8/layout/hierarchy3"/>
    <dgm:cxn modelId="{C8662180-EC24-4B29-AC97-8B1EAF7F8865}" type="presOf" srcId="{45BECB8D-2901-4E5F-A8E3-D4AEF9344DAB}" destId="{9F5A83BB-DDB8-4C3A-9D2B-04499B3DB254}" srcOrd="0" destOrd="0" presId="urn:microsoft.com/office/officeart/2005/8/layout/hierarchy3"/>
    <dgm:cxn modelId="{F36A6D24-F09E-40D7-BF33-358ED3A62050}" type="presOf" srcId="{96AD29DF-2173-469B-9FDD-DDF9AC1CE32F}" destId="{5F9AD5B7-3885-4A61-8479-6F66508A4174}" srcOrd="0" destOrd="0" presId="urn:microsoft.com/office/officeart/2005/8/layout/hierarchy3"/>
    <dgm:cxn modelId="{71D2F2E1-8E62-4040-B229-974E441FA4C3}" srcId="{96AD29DF-2173-469B-9FDD-DDF9AC1CE32F}" destId="{6DAC2E50-53CA-4803-8F17-5C8D1116EB52}" srcOrd="1" destOrd="0" parTransId="{FDD1BD69-3970-488E-96EC-E598EB983CE1}" sibTransId="{94E2AC5A-6784-4517-A59A-31651B6944B8}"/>
    <dgm:cxn modelId="{475A2C12-BF8B-40F0-9568-CC58B0CDE036}" type="presOf" srcId="{9AFA2EF3-8A3C-49A7-BACF-FDC13E6B8A7A}" destId="{E372F19C-76CF-4ACD-A2C5-ED1ED7BF6703}" srcOrd="0" destOrd="0" presId="urn:microsoft.com/office/officeart/2005/8/layout/hierarchy3"/>
    <dgm:cxn modelId="{153C0D76-ADA2-43C0-A7CD-D6C80E0D9271}" srcId="{96AD29DF-2173-469B-9FDD-DDF9AC1CE32F}" destId="{9785808B-65B0-436A-9541-A71DD1D19928}" srcOrd="4" destOrd="0" parTransId="{55253AC8-046B-41ED-AC4C-36D95736F8DF}" sibTransId="{ECC82DF4-7D5B-42C1-AF51-871757F72A54}"/>
    <dgm:cxn modelId="{2008928B-F683-4A2C-90D8-0772F81EBEA2}" srcId="{96AD29DF-2173-469B-9FDD-DDF9AC1CE32F}" destId="{404B46DD-2CB4-4018-A622-ACFC0DA75003}" srcOrd="3" destOrd="0" parTransId="{45BECB8D-2901-4E5F-A8E3-D4AEF9344DAB}" sibTransId="{0DA81BE4-A86A-4F07-84F9-1AA9BEB46C7D}"/>
    <dgm:cxn modelId="{2C4C8CB9-B182-4445-9D53-B7DF99600CBF}" type="presParOf" srcId="{A842F8BA-D5B0-499B-A93F-36A85EDE2AE2}" destId="{C8C5528B-5B12-4E47-B50A-8B14629B84E3}" srcOrd="0" destOrd="0" presId="urn:microsoft.com/office/officeart/2005/8/layout/hierarchy3"/>
    <dgm:cxn modelId="{F2959941-A27D-414C-9F0D-604E50894389}" type="presParOf" srcId="{C8C5528B-5B12-4E47-B50A-8B14629B84E3}" destId="{168CD105-8BAD-40E1-835B-6FA3508A47ED}" srcOrd="0" destOrd="0" presId="urn:microsoft.com/office/officeart/2005/8/layout/hierarchy3"/>
    <dgm:cxn modelId="{529706F4-6A8F-4325-969C-B2FAB6C2A256}" type="presParOf" srcId="{168CD105-8BAD-40E1-835B-6FA3508A47ED}" destId="{5F9AD5B7-3885-4A61-8479-6F66508A4174}" srcOrd="0" destOrd="0" presId="urn:microsoft.com/office/officeart/2005/8/layout/hierarchy3"/>
    <dgm:cxn modelId="{18184012-11D8-4982-BA14-600717496287}" type="presParOf" srcId="{168CD105-8BAD-40E1-835B-6FA3508A47ED}" destId="{ADA35976-5D92-484F-A598-0D1009C1347E}" srcOrd="1" destOrd="0" presId="urn:microsoft.com/office/officeart/2005/8/layout/hierarchy3"/>
    <dgm:cxn modelId="{A4709966-40DB-412C-927C-7D4E5921E967}" type="presParOf" srcId="{C8C5528B-5B12-4E47-B50A-8B14629B84E3}" destId="{D00238CE-BB72-4046-AC2C-499E5975E2EF}" srcOrd="1" destOrd="0" presId="urn:microsoft.com/office/officeart/2005/8/layout/hierarchy3"/>
    <dgm:cxn modelId="{4BED61D2-3811-4E85-9311-3B416D1FB5EA}" type="presParOf" srcId="{D00238CE-BB72-4046-AC2C-499E5975E2EF}" destId="{432B5FB9-2886-458C-8230-700C99F721BE}" srcOrd="0" destOrd="0" presId="urn:microsoft.com/office/officeart/2005/8/layout/hierarchy3"/>
    <dgm:cxn modelId="{0C8B755E-9D7E-469F-8532-03971BBFB515}" type="presParOf" srcId="{D00238CE-BB72-4046-AC2C-499E5975E2EF}" destId="{E372F19C-76CF-4ACD-A2C5-ED1ED7BF6703}" srcOrd="1" destOrd="0" presId="urn:microsoft.com/office/officeart/2005/8/layout/hierarchy3"/>
    <dgm:cxn modelId="{6CFAB6AB-D35F-4A6E-B2C8-BDBCC23DD4EE}" type="presParOf" srcId="{D00238CE-BB72-4046-AC2C-499E5975E2EF}" destId="{90C8F5CE-5B57-4C60-82D6-7E38ECDFF598}" srcOrd="2" destOrd="0" presId="urn:microsoft.com/office/officeart/2005/8/layout/hierarchy3"/>
    <dgm:cxn modelId="{90C6EB3B-8F9B-45E9-8426-A004C0CA9BE8}" type="presParOf" srcId="{D00238CE-BB72-4046-AC2C-499E5975E2EF}" destId="{C473EE00-1C20-4C1B-9A2F-68D0058C87F2}" srcOrd="3" destOrd="0" presId="urn:microsoft.com/office/officeart/2005/8/layout/hierarchy3"/>
    <dgm:cxn modelId="{1BA6C51F-43CA-4053-BE22-C7F32EDF0B77}" type="presParOf" srcId="{D00238CE-BB72-4046-AC2C-499E5975E2EF}" destId="{13EA35DF-1E6A-438F-8E58-A7CBE61CFE1E}" srcOrd="4" destOrd="0" presId="urn:microsoft.com/office/officeart/2005/8/layout/hierarchy3"/>
    <dgm:cxn modelId="{B035D67E-2DB0-42C8-9AE0-B9BDC9D5943B}" type="presParOf" srcId="{D00238CE-BB72-4046-AC2C-499E5975E2EF}" destId="{10703CCB-D160-4514-8FEC-CF32BE6DAD75}" srcOrd="5" destOrd="0" presId="urn:microsoft.com/office/officeart/2005/8/layout/hierarchy3"/>
    <dgm:cxn modelId="{95647E92-0F8B-404A-9FC5-DB2F47D4ACE5}" type="presParOf" srcId="{D00238CE-BB72-4046-AC2C-499E5975E2EF}" destId="{9F5A83BB-DDB8-4C3A-9D2B-04499B3DB254}" srcOrd="6" destOrd="0" presId="urn:microsoft.com/office/officeart/2005/8/layout/hierarchy3"/>
    <dgm:cxn modelId="{6F28BA3A-9CF6-46DD-B11B-BC26EC9E9060}" type="presParOf" srcId="{D00238CE-BB72-4046-AC2C-499E5975E2EF}" destId="{435561D0-3729-426C-B15E-C41C6A114DBF}" srcOrd="7" destOrd="0" presId="urn:microsoft.com/office/officeart/2005/8/layout/hierarchy3"/>
    <dgm:cxn modelId="{1E63B63A-D1A7-4D63-8A64-929133392002}" type="presParOf" srcId="{D00238CE-BB72-4046-AC2C-499E5975E2EF}" destId="{FFB4B748-E3FA-4DC8-BE6F-FD1DA136AB7F}" srcOrd="8" destOrd="0" presId="urn:microsoft.com/office/officeart/2005/8/layout/hierarchy3"/>
    <dgm:cxn modelId="{20B2456E-E85B-42A4-9583-61D8C9C8DC30}" type="presParOf" srcId="{D00238CE-BB72-4046-AC2C-499E5975E2EF}" destId="{43A5DAFE-B6BF-4076-8CD1-054CF6264E8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0077B-90AB-47C0-84F8-7ECF1DDF92B1}">
      <dsp:nvSpPr>
        <dsp:cNvPr id="0" name=""/>
        <dsp:cNvSpPr/>
      </dsp:nvSpPr>
      <dsp:spPr>
        <a:xfrm>
          <a:off x="2103837" y="2117540"/>
          <a:ext cx="1888325" cy="19876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Ligurino" pitchFamily="2" charset="0"/>
            </a:rPr>
            <a:t>Enhance the current CG rules for Semantic Text Interpreter</a:t>
          </a:r>
          <a:endParaRPr lang="en-US" sz="2000" b="1" kern="1200" dirty="0">
            <a:latin typeface="Ligurino" pitchFamily="2" charset="0"/>
          </a:endParaRPr>
        </a:p>
      </dsp:txBody>
      <dsp:txXfrm>
        <a:off x="2380376" y="2408619"/>
        <a:ext cx="1335247" cy="1405454"/>
      </dsp:txXfrm>
    </dsp:sp>
    <dsp:sp modelId="{76E109A3-B857-4D7C-A727-B896995BE38B}">
      <dsp:nvSpPr>
        <dsp:cNvPr id="0" name=""/>
        <dsp:cNvSpPr/>
      </dsp:nvSpPr>
      <dsp:spPr>
        <a:xfrm rot="10800000">
          <a:off x="745631" y="2887797"/>
          <a:ext cx="1283504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EF835-E3D2-4FEA-9060-11A05D4B4D62}">
      <dsp:nvSpPr>
        <dsp:cNvPr id="0" name=""/>
        <dsp:cNvSpPr/>
      </dsp:nvSpPr>
      <dsp:spPr>
        <a:xfrm>
          <a:off x="466" y="2515215"/>
          <a:ext cx="1490329" cy="1192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igurino" pitchFamily="2" charset="0"/>
            </a:rPr>
            <a:t>Embedded Graph</a:t>
          </a:r>
        </a:p>
      </dsp:txBody>
      <dsp:txXfrm>
        <a:off x="35386" y="2550135"/>
        <a:ext cx="1420489" cy="1122423"/>
      </dsp:txXfrm>
    </dsp:sp>
    <dsp:sp modelId="{1F213532-B77A-4D4B-A8F3-3A51C72B0B0D}">
      <dsp:nvSpPr>
        <dsp:cNvPr id="0" name=""/>
        <dsp:cNvSpPr/>
      </dsp:nvSpPr>
      <dsp:spPr>
        <a:xfrm rot="13500000">
          <a:off x="1235317" y="1705589"/>
          <a:ext cx="1260949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3380E-B571-4D19-BC25-D95EB73C8466}">
      <dsp:nvSpPr>
        <dsp:cNvPr id="0" name=""/>
        <dsp:cNvSpPr/>
      </dsp:nvSpPr>
      <dsp:spPr>
        <a:xfrm>
          <a:off x="674814" y="887194"/>
          <a:ext cx="1490329" cy="1192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igurino" pitchFamily="2" charset="0"/>
            </a:rPr>
            <a:t>Negation</a:t>
          </a:r>
        </a:p>
      </dsp:txBody>
      <dsp:txXfrm>
        <a:off x="709734" y="922114"/>
        <a:ext cx="1420489" cy="1122423"/>
      </dsp:txXfrm>
    </dsp:sp>
    <dsp:sp modelId="{5CA7C4B1-C0A5-43B5-BBB6-F79218AF8494}">
      <dsp:nvSpPr>
        <dsp:cNvPr id="0" name=""/>
        <dsp:cNvSpPr/>
      </dsp:nvSpPr>
      <dsp:spPr>
        <a:xfrm rot="16200000">
          <a:off x="2429704" y="1203724"/>
          <a:ext cx="1236591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EA92-B953-41DC-8A0F-9F4FD61F5D62}">
      <dsp:nvSpPr>
        <dsp:cNvPr id="0" name=""/>
        <dsp:cNvSpPr/>
      </dsp:nvSpPr>
      <dsp:spPr>
        <a:xfrm>
          <a:off x="2302835" y="212846"/>
          <a:ext cx="1490329" cy="1192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igurino" pitchFamily="2" charset="0"/>
            </a:rPr>
            <a:t>Referent Fields</a:t>
          </a:r>
          <a:endParaRPr lang="en-US" sz="2000" kern="1200" dirty="0">
            <a:latin typeface="Ligurino" pitchFamily="2" charset="0"/>
          </a:endParaRPr>
        </a:p>
      </dsp:txBody>
      <dsp:txXfrm>
        <a:off x="2337755" y="247766"/>
        <a:ext cx="1420489" cy="1122423"/>
      </dsp:txXfrm>
    </dsp:sp>
    <dsp:sp modelId="{D3819012-7AAF-4C1C-A876-D8CF184A5463}">
      <dsp:nvSpPr>
        <dsp:cNvPr id="0" name=""/>
        <dsp:cNvSpPr/>
      </dsp:nvSpPr>
      <dsp:spPr>
        <a:xfrm rot="18900000">
          <a:off x="3599733" y="1705589"/>
          <a:ext cx="1260949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7C1C0-992B-4CF6-A257-1781F32C17C8}">
      <dsp:nvSpPr>
        <dsp:cNvPr id="0" name=""/>
        <dsp:cNvSpPr/>
      </dsp:nvSpPr>
      <dsp:spPr>
        <a:xfrm>
          <a:off x="3930855" y="887194"/>
          <a:ext cx="1490329" cy="1192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igurino" pitchFamily="2" charset="0"/>
            </a:rPr>
            <a:t>Thematic Roles</a:t>
          </a:r>
          <a:endParaRPr lang="en-US" sz="2000" kern="1200" dirty="0">
            <a:latin typeface="Ligurino" pitchFamily="2" charset="0"/>
          </a:endParaRPr>
        </a:p>
      </dsp:txBody>
      <dsp:txXfrm>
        <a:off x="3965775" y="922114"/>
        <a:ext cx="1420489" cy="1122423"/>
      </dsp:txXfrm>
    </dsp:sp>
    <dsp:sp modelId="{A6D3A25F-6D85-462A-8446-0555ECE0F860}">
      <dsp:nvSpPr>
        <dsp:cNvPr id="0" name=""/>
        <dsp:cNvSpPr/>
      </dsp:nvSpPr>
      <dsp:spPr>
        <a:xfrm>
          <a:off x="4066864" y="2887797"/>
          <a:ext cx="1283504" cy="447098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747EF-BDC8-4966-9333-A07DB8DF295D}">
      <dsp:nvSpPr>
        <dsp:cNvPr id="0" name=""/>
        <dsp:cNvSpPr/>
      </dsp:nvSpPr>
      <dsp:spPr>
        <a:xfrm>
          <a:off x="4605204" y="2515215"/>
          <a:ext cx="1490329" cy="11922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Ligurino" pitchFamily="2" charset="0"/>
            </a:rPr>
            <a:t>Alternative syntactic parsers</a:t>
          </a:r>
          <a:endParaRPr lang="en-US" sz="2000" kern="1200" dirty="0">
            <a:latin typeface="Ligurino" pitchFamily="2" charset="0"/>
          </a:endParaRPr>
        </a:p>
      </dsp:txBody>
      <dsp:txXfrm>
        <a:off x="4640124" y="2550135"/>
        <a:ext cx="1420489" cy="11224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461241" y="2098"/>
          <a:ext cx="1020988" cy="5104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476193" y="17050"/>
        <a:ext cx="991084" cy="480590"/>
      </dsp:txXfrm>
    </dsp:sp>
    <dsp:sp modelId="{432B5FB9-2886-458C-8230-700C99F721BE}">
      <dsp:nvSpPr>
        <dsp:cNvPr id="0" name=""/>
        <dsp:cNvSpPr/>
      </dsp:nvSpPr>
      <dsp:spPr>
        <a:xfrm>
          <a:off x="3563340" y="512593"/>
          <a:ext cx="102098" cy="382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2870"/>
              </a:lnTo>
              <a:lnTo>
                <a:pt x="102098" y="38287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665439" y="64021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655168"/>
        <a:ext cx="1149215" cy="480590"/>
      </dsp:txXfrm>
    </dsp:sp>
    <dsp:sp modelId="{90C8F5CE-5B57-4C60-82D6-7E38ECDFF598}">
      <dsp:nvSpPr>
        <dsp:cNvPr id="0" name=""/>
        <dsp:cNvSpPr/>
      </dsp:nvSpPr>
      <dsp:spPr>
        <a:xfrm>
          <a:off x="3563340" y="512593"/>
          <a:ext cx="102098" cy="1020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0988"/>
              </a:lnTo>
              <a:lnTo>
                <a:pt x="102098" y="10209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665439" y="1278334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293286"/>
        <a:ext cx="1149215" cy="480590"/>
      </dsp:txXfrm>
    </dsp:sp>
    <dsp:sp modelId="{13EA35DF-1E6A-438F-8E58-A7CBE61CFE1E}">
      <dsp:nvSpPr>
        <dsp:cNvPr id="0" name=""/>
        <dsp:cNvSpPr/>
      </dsp:nvSpPr>
      <dsp:spPr>
        <a:xfrm>
          <a:off x="3563340" y="512593"/>
          <a:ext cx="102098" cy="1659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106"/>
              </a:lnTo>
              <a:lnTo>
                <a:pt x="102098" y="165910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665439" y="1916452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1931404"/>
        <a:ext cx="1149215" cy="480590"/>
      </dsp:txXfrm>
    </dsp:sp>
    <dsp:sp modelId="{9F5A83BB-DDB8-4C3A-9D2B-04499B3DB254}">
      <dsp:nvSpPr>
        <dsp:cNvPr id="0" name=""/>
        <dsp:cNvSpPr/>
      </dsp:nvSpPr>
      <dsp:spPr>
        <a:xfrm>
          <a:off x="3563340" y="512593"/>
          <a:ext cx="102098" cy="2297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224"/>
              </a:lnTo>
              <a:lnTo>
                <a:pt x="102098" y="229722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665439" y="2554570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2569522"/>
        <a:ext cx="1149215" cy="480590"/>
      </dsp:txXfrm>
    </dsp:sp>
    <dsp:sp modelId="{FFB4B748-E3FA-4DC8-BE6F-FD1DA136AB7F}">
      <dsp:nvSpPr>
        <dsp:cNvPr id="0" name=""/>
        <dsp:cNvSpPr/>
      </dsp:nvSpPr>
      <dsp:spPr>
        <a:xfrm>
          <a:off x="3563340" y="512593"/>
          <a:ext cx="102098" cy="293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5342"/>
              </a:lnTo>
              <a:lnTo>
                <a:pt x="102098" y="293534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665439" y="3192688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Collective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207640"/>
        <a:ext cx="1149215" cy="480590"/>
      </dsp:txXfrm>
    </dsp:sp>
    <dsp:sp modelId="{B4D31C7B-09AA-42AA-8551-439BFEDCD99E}">
      <dsp:nvSpPr>
        <dsp:cNvPr id="0" name=""/>
        <dsp:cNvSpPr/>
      </dsp:nvSpPr>
      <dsp:spPr>
        <a:xfrm>
          <a:off x="3563340" y="512593"/>
          <a:ext cx="102098" cy="3573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3460"/>
              </a:lnTo>
              <a:lnTo>
                <a:pt x="102098" y="357346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4250F-D918-4283-9EB9-E4753A55AD4F}">
      <dsp:nvSpPr>
        <dsp:cNvPr id="0" name=""/>
        <dsp:cNvSpPr/>
      </dsp:nvSpPr>
      <dsp:spPr>
        <a:xfrm>
          <a:off x="3665439" y="3830806"/>
          <a:ext cx="1179119" cy="510494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Disjunctive Set</a:t>
          </a:r>
          <a:endParaRPr lang="en-US" sz="1400" b="1" kern="1200" dirty="0">
            <a:latin typeface="Ligurino" pitchFamily="2" charset="0"/>
          </a:endParaRPr>
        </a:p>
      </dsp:txBody>
      <dsp:txXfrm>
        <a:off x="3680391" y="3845758"/>
        <a:ext cx="1149215" cy="480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342416" y="3239"/>
          <a:ext cx="1196392" cy="5981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359937" y="20760"/>
        <a:ext cx="1161350" cy="563154"/>
      </dsp:txXfrm>
    </dsp:sp>
    <dsp:sp modelId="{432B5FB9-2886-458C-8230-700C99F721BE}">
      <dsp:nvSpPr>
        <dsp:cNvPr id="0" name=""/>
        <dsp:cNvSpPr/>
      </dsp:nvSpPr>
      <dsp:spPr>
        <a:xfrm>
          <a:off x="3462055" y="601435"/>
          <a:ext cx="119639" cy="44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47"/>
              </a:lnTo>
              <a:lnTo>
                <a:pt x="119639" y="44864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581694" y="75098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768505"/>
        <a:ext cx="1346647" cy="563154"/>
      </dsp:txXfrm>
    </dsp:sp>
    <dsp:sp modelId="{90C8F5CE-5B57-4C60-82D6-7E38ECDFF598}">
      <dsp:nvSpPr>
        <dsp:cNvPr id="0" name=""/>
        <dsp:cNvSpPr/>
      </dsp:nvSpPr>
      <dsp:spPr>
        <a:xfrm>
          <a:off x="3462055" y="601435"/>
          <a:ext cx="119639" cy="1196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392"/>
              </a:lnTo>
              <a:lnTo>
                <a:pt x="119639" y="11963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581694" y="1498729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1516250"/>
        <a:ext cx="1346647" cy="563154"/>
      </dsp:txXfrm>
    </dsp:sp>
    <dsp:sp modelId="{13EA35DF-1E6A-438F-8E58-A7CBE61CFE1E}">
      <dsp:nvSpPr>
        <dsp:cNvPr id="0" name=""/>
        <dsp:cNvSpPr/>
      </dsp:nvSpPr>
      <dsp:spPr>
        <a:xfrm>
          <a:off x="3462055" y="601435"/>
          <a:ext cx="119639" cy="194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137"/>
              </a:lnTo>
              <a:lnTo>
                <a:pt x="119639" y="19441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581694" y="224647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2263995"/>
        <a:ext cx="1346647" cy="563154"/>
      </dsp:txXfrm>
    </dsp:sp>
    <dsp:sp modelId="{9F5A83BB-DDB8-4C3A-9D2B-04499B3DB254}">
      <dsp:nvSpPr>
        <dsp:cNvPr id="0" name=""/>
        <dsp:cNvSpPr/>
      </dsp:nvSpPr>
      <dsp:spPr>
        <a:xfrm>
          <a:off x="3462055" y="601435"/>
          <a:ext cx="119639" cy="2691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882"/>
              </a:lnTo>
              <a:lnTo>
                <a:pt x="119639" y="269188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581694" y="2994219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3011740"/>
        <a:ext cx="1346647" cy="563154"/>
      </dsp:txXfrm>
    </dsp:sp>
    <dsp:sp modelId="{FFB4B748-E3FA-4DC8-BE6F-FD1DA136AB7F}">
      <dsp:nvSpPr>
        <dsp:cNvPr id="0" name=""/>
        <dsp:cNvSpPr/>
      </dsp:nvSpPr>
      <dsp:spPr>
        <a:xfrm>
          <a:off x="3462055" y="601435"/>
          <a:ext cx="119639" cy="343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627"/>
              </a:lnTo>
              <a:lnTo>
                <a:pt x="119639" y="343962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581694" y="374196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Aggregation &amp; Individuation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3759485"/>
        <a:ext cx="1346647" cy="563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AD5B7-3885-4A61-8479-6F66508A4174}">
      <dsp:nvSpPr>
        <dsp:cNvPr id="0" name=""/>
        <dsp:cNvSpPr/>
      </dsp:nvSpPr>
      <dsp:spPr>
        <a:xfrm>
          <a:off x="3342416" y="3239"/>
          <a:ext cx="1196392" cy="5981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Ligurino" pitchFamily="2" charset="0"/>
            </a:rPr>
            <a:t>Referent types</a:t>
          </a:r>
          <a:endParaRPr lang="en-US" sz="1600" b="1" kern="1200" dirty="0">
            <a:latin typeface="Ligurino" pitchFamily="2" charset="0"/>
          </a:endParaRPr>
        </a:p>
      </dsp:txBody>
      <dsp:txXfrm>
        <a:off x="3359937" y="20760"/>
        <a:ext cx="1161350" cy="563154"/>
      </dsp:txXfrm>
    </dsp:sp>
    <dsp:sp modelId="{432B5FB9-2886-458C-8230-700C99F721BE}">
      <dsp:nvSpPr>
        <dsp:cNvPr id="0" name=""/>
        <dsp:cNvSpPr/>
      </dsp:nvSpPr>
      <dsp:spPr>
        <a:xfrm>
          <a:off x="3462055" y="601435"/>
          <a:ext cx="119639" cy="448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8647"/>
              </a:lnTo>
              <a:lnTo>
                <a:pt x="119639" y="44864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2F19C-76CF-4ACD-A2C5-ED1ED7BF6703}">
      <dsp:nvSpPr>
        <dsp:cNvPr id="0" name=""/>
        <dsp:cNvSpPr/>
      </dsp:nvSpPr>
      <dsp:spPr>
        <a:xfrm>
          <a:off x="3581694" y="75098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Individual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768505"/>
        <a:ext cx="1346647" cy="563154"/>
      </dsp:txXfrm>
    </dsp:sp>
    <dsp:sp modelId="{90C8F5CE-5B57-4C60-82D6-7E38ECDFF598}">
      <dsp:nvSpPr>
        <dsp:cNvPr id="0" name=""/>
        <dsp:cNvSpPr/>
      </dsp:nvSpPr>
      <dsp:spPr>
        <a:xfrm>
          <a:off x="3462055" y="601435"/>
          <a:ext cx="119639" cy="1196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392"/>
              </a:lnTo>
              <a:lnTo>
                <a:pt x="119639" y="119639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EE00-1C20-4C1B-9A2F-68D0058C87F2}">
      <dsp:nvSpPr>
        <dsp:cNvPr id="0" name=""/>
        <dsp:cNvSpPr/>
      </dsp:nvSpPr>
      <dsp:spPr>
        <a:xfrm>
          <a:off x="3581694" y="1498729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Generic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1516250"/>
        <a:ext cx="1346647" cy="563154"/>
      </dsp:txXfrm>
    </dsp:sp>
    <dsp:sp modelId="{13EA35DF-1E6A-438F-8E58-A7CBE61CFE1E}">
      <dsp:nvSpPr>
        <dsp:cNvPr id="0" name=""/>
        <dsp:cNvSpPr/>
      </dsp:nvSpPr>
      <dsp:spPr>
        <a:xfrm>
          <a:off x="3462055" y="601435"/>
          <a:ext cx="119639" cy="1944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4137"/>
              </a:lnTo>
              <a:lnTo>
                <a:pt x="119639" y="194413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03CCB-D160-4514-8FEC-CF32BE6DAD75}">
      <dsp:nvSpPr>
        <dsp:cNvPr id="0" name=""/>
        <dsp:cNvSpPr/>
      </dsp:nvSpPr>
      <dsp:spPr>
        <a:xfrm>
          <a:off x="3581694" y="224647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Universal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2263995"/>
        <a:ext cx="1346647" cy="563154"/>
      </dsp:txXfrm>
    </dsp:sp>
    <dsp:sp modelId="{9F5A83BB-DDB8-4C3A-9D2B-04499B3DB254}">
      <dsp:nvSpPr>
        <dsp:cNvPr id="0" name=""/>
        <dsp:cNvSpPr/>
      </dsp:nvSpPr>
      <dsp:spPr>
        <a:xfrm>
          <a:off x="3462055" y="601435"/>
          <a:ext cx="119639" cy="2691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882"/>
              </a:lnTo>
              <a:lnTo>
                <a:pt x="119639" y="2691882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5561D0-3729-426C-B15E-C41C6A114DBF}">
      <dsp:nvSpPr>
        <dsp:cNvPr id="0" name=""/>
        <dsp:cNvSpPr/>
      </dsp:nvSpPr>
      <dsp:spPr>
        <a:xfrm>
          <a:off x="3581694" y="2994219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Null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3011740"/>
        <a:ext cx="1346647" cy="563154"/>
      </dsp:txXfrm>
    </dsp:sp>
    <dsp:sp modelId="{FFB4B748-E3FA-4DC8-BE6F-FD1DA136AB7F}">
      <dsp:nvSpPr>
        <dsp:cNvPr id="0" name=""/>
        <dsp:cNvSpPr/>
      </dsp:nvSpPr>
      <dsp:spPr>
        <a:xfrm>
          <a:off x="3462055" y="601435"/>
          <a:ext cx="119639" cy="3439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627"/>
              </a:lnTo>
              <a:lnTo>
                <a:pt x="119639" y="3439627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5DAFE-B6BF-4076-8CD1-054CF6264E86}">
      <dsp:nvSpPr>
        <dsp:cNvPr id="0" name=""/>
        <dsp:cNvSpPr/>
      </dsp:nvSpPr>
      <dsp:spPr>
        <a:xfrm>
          <a:off x="3581694" y="3741964"/>
          <a:ext cx="1381689" cy="598196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Ligurino" pitchFamily="2" charset="0"/>
            </a:rPr>
            <a:t>Aggregation &amp; Individuation</a:t>
          </a:r>
          <a:endParaRPr lang="en-US" sz="1400" b="1" kern="1200" dirty="0">
            <a:latin typeface="Ligurino" pitchFamily="2" charset="0"/>
          </a:endParaRPr>
        </a:p>
      </dsp:txBody>
      <dsp:txXfrm>
        <a:off x="3599215" y="3759485"/>
        <a:ext cx="1346647" cy="563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" charset="0"/>
              </a:defRPr>
            </a:lvl1pPr>
          </a:lstStyle>
          <a:p>
            <a:pPr>
              <a:defRPr/>
            </a:pPr>
            <a:fld id="{2D0D2B9A-AF53-4469-9FBD-D7F4F71850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3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BDD8D093-E1BF-417C-B685-5E6626DB5060}" type="datetimeFigureOut">
              <a:rPr lang="en-US"/>
              <a:pPr>
                <a:defRPr/>
              </a:pPr>
              <a:t>4/2/2014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308AE40-6B80-4483-8B62-85994330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14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9B1250-9A21-4D50-9B27-172A68B3EDFE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Orange">
    <p:bg>
      <p:bgPr>
        <a:gradFill>
          <a:gsLst>
            <a:gs pos="0">
              <a:schemeClr val="accent3"/>
            </a:gs>
            <a:gs pos="100000">
              <a:srgbClr val="F470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NewCover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150" y="58738"/>
            <a:ext cx="10096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25488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63888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ctr"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© 2008 MIMOS Berhad. All Rights Reserved.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11687" y="4953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11687" y="3810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11687" y="1600200"/>
            <a:ext cx="42672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B1FA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B3E11-2A49-4602-B095-35B84F1262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219200" y="1295400"/>
            <a:ext cx="3962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1" y="1295400"/>
            <a:ext cx="35433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2045-6F0E-4F13-ADEC-DF260F758D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876800" y="1295400"/>
            <a:ext cx="3962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1" y="1295400"/>
            <a:ext cx="35433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FEB02-4215-4918-8F3D-BBC1963DCE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4"/>
          </p:nvPr>
        </p:nvSpPr>
        <p:spPr>
          <a:xfrm>
            <a:off x="1219200" y="2819400"/>
            <a:ext cx="3733800" cy="335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19200" y="1295400"/>
            <a:ext cx="7620000" cy="1371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hart Placeholder 17"/>
          <p:cNvSpPr>
            <a:spLocks noGrp="1"/>
          </p:cNvSpPr>
          <p:nvPr>
            <p:ph type="chart" sz="quarter" idx="15"/>
          </p:nvPr>
        </p:nvSpPr>
        <p:spPr>
          <a:xfrm>
            <a:off x="5105400" y="2819400"/>
            <a:ext cx="3733800" cy="335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5CFB3-0C58-4EF6-90F5-6FF6CFCDD7C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martArt Placeholder 10"/>
          <p:cNvSpPr>
            <a:spLocks noGrp="1"/>
          </p:cNvSpPr>
          <p:nvPr>
            <p:ph type="dgm" sz="quarter" idx="13"/>
          </p:nvPr>
        </p:nvSpPr>
        <p:spPr>
          <a:xfrm>
            <a:off x="1219200" y="1295400"/>
            <a:ext cx="76200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SmartArt graphic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8C7FA-45C1-4203-87FD-D09C8577A5F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ontent Slid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19200" y="1295400"/>
            <a:ext cx="762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9B292-34FF-41BB-B8E6-DE68798CD7E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parator Slide">
    <p:bg>
      <p:bgPr>
        <a:gradFill rotWithShape="1">
          <a:gsLst>
            <a:gs pos="0">
              <a:srgbClr val="FFC000"/>
            </a:gs>
            <a:gs pos="32001">
              <a:srgbClr val="FFC000"/>
            </a:gs>
            <a:gs pos="100000">
              <a:srgbClr val="F47011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3124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490790"/>
            <a:ext cx="5751512" cy="1362074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990601"/>
            <a:ext cx="5751512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503D8-47DD-4184-A3FD-648D75315F4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Thank You Slide_Orange">
    <p:bg>
      <p:bgPr>
        <a:gradFill>
          <a:gsLst>
            <a:gs pos="0">
              <a:schemeClr val="accent3"/>
            </a:gs>
            <a:gs pos="100000">
              <a:srgbClr val="F470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ThankYou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0" y="1905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8000" b="1" dirty="0">
                <a:solidFill>
                  <a:schemeClr val="bg1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7759-99A5-4420-933D-A0DFCECF81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/Thank You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ThankYou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0" y="1905000"/>
            <a:ext cx="9144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8000" b="1" dirty="0">
                <a:solidFill>
                  <a:srgbClr val="CB1FA5"/>
                </a:solidFill>
                <a:latin typeface="Calibri" pitchFamily="34" charset="0"/>
              </a:rPr>
              <a:t>THANK YOU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56CA7-039D-44B7-A4D1-E9C3865F2F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NewCoverPa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58150" y="58738"/>
            <a:ext cx="100965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725488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www.mimos.my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 bwMode="auto">
          <a:xfrm>
            <a:off x="3163888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/>
            </a:lvl1pPr>
          </a:lstStyle>
          <a:p>
            <a:pPr algn="ctr" eaLnBrk="0" hangingPunct="0">
              <a:defRPr/>
            </a:pPr>
            <a:r>
              <a:rPr lang="en-GB" sz="800" dirty="0" smtClean="0">
                <a:solidFill>
                  <a:schemeClr val="bg1"/>
                </a:solidFill>
                <a:latin typeface="Geneva" pitchFamily="1" charset="0"/>
              </a:rPr>
              <a:t>© 2010 MIMOS Berhad. All Rights Reserved.</a:t>
            </a:r>
            <a:endParaRPr lang="en-GB" sz="800" dirty="0">
              <a:solidFill>
                <a:schemeClr val="bg1"/>
              </a:solidFill>
              <a:latin typeface="Geneva" pitchFamily="1" charset="0"/>
            </a:endParaRP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611687" y="4953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11687" y="3810000"/>
            <a:ext cx="4267200" cy="685800"/>
          </a:xfrm>
          <a:prstGeom prst="rect">
            <a:avLst/>
          </a:prstGeom>
        </p:spPr>
        <p:txBody>
          <a:bodyPr/>
          <a:lstStyle>
            <a:lvl1pPr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611687" y="1600200"/>
            <a:ext cx="4267200" cy="144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CB1FA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0F5F5-F216-4E2F-9709-F2F87ECAAA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76200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2010 MIMOS Berhad. All Rights Reserved.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99A-C353-43B5-B2DA-D793A5648E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16EC7-38B6-45DE-A880-EE7EF45C449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37338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219200" y="1295400"/>
            <a:ext cx="2438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B856F-ABA3-40FF-B33A-E4731A9CA4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2362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400800" y="3733800"/>
            <a:ext cx="2438400" cy="243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4002F-77BA-4825-840C-D733C60628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19200" y="1295400"/>
            <a:ext cx="51054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6400800" y="1295400"/>
            <a:ext cx="2438400" cy="160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400800" y="2971800"/>
            <a:ext cx="2438400" cy="152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6400800" y="4572000"/>
            <a:ext cx="2438400" cy="160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3E3CC-0683-460A-ADFF-84B46A6DB8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1219201" y="1295400"/>
            <a:ext cx="76581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ACA12-4100-42BC-964A-CED0FA3997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43200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"/>
            <a:ext cx="12557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12"/>
          <p:cNvSpPr>
            <a:spLocks noChangeShapeType="1"/>
          </p:cNvSpPr>
          <p:nvPr userDrawn="1"/>
        </p:nvSpPr>
        <p:spPr bwMode="auto">
          <a:xfrm>
            <a:off x="1066800" y="228600"/>
            <a:ext cx="0" cy="685800"/>
          </a:xfrm>
          <a:prstGeom prst="line">
            <a:avLst/>
          </a:prstGeom>
          <a:noFill/>
          <a:ln w="12700">
            <a:solidFill>
              <a:srgbClr val="55504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18" name="Chart Placeholder 17"/>
          <p:cNvSpPr>
            <a:spLocks noGrp="1"/>
          </p:cNvSpPr>
          <p:nvPr>
            <p:ph type="chart" sz="quarter" idx="14"/>
          </p:nvPr>
        </p:nvSpPr>
        <p:spPr>
          <a:xfrm>
            <a:off x="1219200" y="2590800"/>
            <a:ext cx="7620000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19200" y="1295400"/>
            <a:ext cx="7620000" cy="121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0E852-C66E-4F35-A87B-40D4E12C014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680200"/>
            <a:ext cx="9144000" cy="177800"/>
          </a:xfrm>
          <a:prstGeom prst="rect">
            <a:avLst/>
          </a:prstGeom>
          <a:gradFill rotWithShape="0">
            <a:gsLst>
              <a:gs pos="0">
                <a:srgbClr val="DB4528"/>
              </a:gs>
              <a:gs pos="100000">
                <a:srgbClr val="F4701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Times" pitchFamily="1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654800"/>
            <a:ext cx="1905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1"/>
                </a:solidFill>
                <a:latin typeface="Geneva" pitchFamily="1" charset="0"/>
              </a:defRPr>
            </a:lvl1pPr>
          </a:lstStyle>
          <a:p>
            <a:pPr>
              <a:defRPr/>
            </a:pPr>
            <a:r>
              <a:rPr lang="en-GB" dirty="0"/>
              <a:t>www.mimos.my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54800"/>
            <a:ext cx="2895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800">
                <a:solidFill>
                  <a:schemeClr val="bg1"/>
                </a:solidFill>
                <a:latin typeface="Geneva" pitchFamily="1" charset="0"/>
              </a:defRPr>
            </a:lvl1pPr>
          </a:lstStyle>
          <a:p>
            <a:pPr>
              <a:defRPr/>
            </a:pPr>
            <a:r>
              <a:rPr lang="en-GB" dirty="0"/>
              <a:t>© 2008 MIMOS Berhad. All Rights Reserved.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900">
                <a:solidFill>
                  <a:schemeClr val="bg1"/>
                </a:solidFill>
                <a:latin typeface="Times" pitchFamily="1" charset="0"/>
              </a:defRPr>
            </a:lvl1pPr>
          </a:lstStyle>
          <a:p>
            <a:pPr>
              <a:defRPr/>
            </a:pPr>
            <a:fld id="{BA377494-C31C-41E8-9476-0DCD4725F8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  <p:sldLayoutId id="2147484165" r:id="rId12"/>
    <p:sldLayoutId id="2147484166" r:id="rId13"/>
    <p:sldLayoutId id="2147484167" r:id="rId14"/>
    <p:sldLayoutId id="2147484168" r:id="rId15"/>
    <p:sldLayoutId id="2147484169" r:id="rId16"/>
    <p:sldLayoutId id="2147484170" r:id="rId17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B1FA5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B1FA5"/>
          </a:solidFill>
          <a:latin typeface="Eurostile" pitchFamily="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B4528"/>
        </a:buClr>
        <a:buChar char="•"/>
        <a:defRPr sz="2400">
          <a:solidFill>
            <a:srgbClr val="5550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B4528"/>
        </a:buClr>
        <a:buChar char="–"/>
        <a:defRPr sz="2000">
          <a:solidFill>
            <a:srgbClr val="55504A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DB4528"/>
        </a:buClr>
        <a:buChar char="•"/>
        <a:defRPr sz="2400">
          <a:solidFill>
            <a:srgbClr val="55504A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DB4528"/>
        </a:buClr>
        <a:buChar char="–"/>
        <a:defRPr sz="1600">
          <a:solidFill>
            <a:srgbClr val="55504A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DB4528"/>
        </a:buClr>
        <a:buChar char="»"/>
        <a:defRPr sz="1600">
          <a:solidFill>
            <a:srgbClr val="5550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Slide Number Placeholder 5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/>
          <a:lstStyle/>
          <a:p>
            <a:fld id="{D0130E06-AF01-4A71-9ACC-E936332C9DF2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7696200" y="0"/>
            <a:ext cx="1447800" cy="1066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24200" y="990600"/>
            <a:ext cx="5562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Text Understanding: </a:t>
            </a:r>
          </a:p>
          <a:p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Cg Extensions for SEMANTIC TEXT INTERPRETER</a:t>
            </a:r>
            <a:endParaRPr lang="en-US" sz="2000" dirty="0">
              <a:latin typeface="Caracteres L1" pitchFamily="2" charset="0"/>
              <a:ea typeface="Kozuka Gothic Pr6N H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5800" y="4876800"/>
            <a:ext cx="403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Benjamin Chu Min Xian         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15-Oct-2010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racteres L1" pitchFamily="2" charset="0"/>
              <a:ea typeface="Kozuka Gothic Pr6N H" pitchFamily="3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2927499"/>
            <a:ext cx="4953000" cy="3416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any concept. A universal quantifier means that all individual concepts of a specific type have properties described by the graph.</a:t>
            </a:r>
          </a:p>
          <a:p>
            <a:r>
              <a:rPr lang="en-US" sz="1800" dirty="0" smtClean="0">
                <a:latin typeface="Ligurino" pitchFamily="2" charset="0"/>
              </a:rPr>
              <a:t>e.g.</a:t>
            </a:r>
          </a:p>
          <a:p>
            <a:r>
              <a:rPr lang="en-US" sz="1800" dirty="0" smtClean="0">
                <a:latin typeface="Ligurino" pitchFamily="2" charset="0"/>
              </a:rPr>
              <a:t>[cat:</a:t>
            </a:r>
            <a:r>
              <a:rPr lang="en-US" sz="1800" b="1" dirty="0" smtClean="0">
                <a:latin typeface="Ligurino" pitchFamily="2" charset="0"/>
              </a:rPr>
              <a:t>V</a:t>
            </a:r>
            <a:r>
              <a:rPr lang="en-US" sz="1800" dirty="0" smtClean="0">
                <a:latin typeface="Ligurino" pitchFamily="2" charset="0"/>
              </a:rPr>
              <a:t>]&lt;-(agnt)&lt;-[has]-&gt;(thme)-&gt;[tail:@1].</a:t>
            </a:r>
          </a:p>
          <a:p>
            <a:r>
              <a:rPr lang="en-US" sz="1800" dirty="0" smtClean="0">
                <a:latin typeface="Ligurino" pitchFamily="2" charset="0"/>
              </a:rPr>
              <a:t>Every cat has exactly one tail.</a:t>
            </a:r>
            <a:br>
              <a:rPr lang="en-US" sz="1800" dirty="0" smtClean="0">
                <a:latin typeface="Ligurino" pitchFamily="2" charset="0"/>
              </a:rPr>
            </a:br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A universal quantifier can be restricted to a generic marker or to a type of consistent individual referent which can be: name, measure or individual marker.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endParaRPr lang="en-US" sz="1800" dirty="0">
              <a:latin typeface="Ligurino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752600" y="37338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2927499"/>
            <a:ext cx="495300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any concept. It is mainly used to define optionality when included into a disjunctive set referent.</a:t>
            </a:r>
          </a:p>
          <a:p>
            <a:r>
              <a:rPr lang="en-US" sz="1800" dirty="0" smtClean="0">
                <a:latin typeface="Ligurino" pitchFamily="2" charset="0"/>
              </a:rPr>
              <a:t>e.g.</a:t>
            </a:r>
          </a:p>
          <a:p>
            <a:r>
              <a:rPr lang="en-US" sz="1800" dirty="0" smtClean="0">
                <a:latin typeface="Ligurino" pitchFamily="2" charset="0"/>
              </a:rPr>
              <a:t>[person:</a:t>
            </a:r>
            <a:r>
              <a:rPr lang="en-US" sz="1800" b="1" dirty="0" smtClean="0">
                <a:latin typeface="Ligurino" pitchFamily="2" charset="0"/>
              </a:rPr>
              <a:t>*</a:t>
            </a:r>
            <a:r>
              <a:rPr lang="en-US" sz="1800" dirty="0" smtClean="0">
                <a:latin typeface="Ligurino" pitchFamily="2" charset="0"/>
              </a:rPr>
              <a:t>]&lt;-(name)&lt;-[word:* | null].</a:t>
            </a:r>
          </a:p>
          <a:p>
            <a:r>
              <a:rPr lang="en-US" sz="1800" dirty="0" smtClean="0">
                <a:latin typeface="Ligurino" pitchFamily="2" charset="0"/>
              </a:rPr>
              <a:t>There is a person with an optional name.</a:t>
            </a:r>
            <a:br>
              <a:rPr lang="en-US" sz="1800" dirty="0" smtClean="0">
                <a:latin typeface="Ligurino" pitchFamily="2" charset="0"/>
              </a:rPr>
            </a:br>
            <a:endParaRPr lang="en-US" sz="1800" dirty="0" smtClean="0">
              <a:latin typeface="Ligurino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1905000" y="5638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14600" y="1524000"/>
            <a:ext cx="6477000" cy="464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Aggregation and Individuation</a:t>
            </a:r>
          </a:p>
          <a:p>
            <a:pPr eaLnBrk="0" hangingPunct="0"/>
            <a:endParaRPr lang="en-US" sz="1600" dirty="0" smtClean="0">
              <a:solidFill>
                <a:schemeClr val="tx1"/>
              </a:solidFill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A </a:t>
            </a:r>
            <a:r>
              <a:rPr lang="en-US" sz="1600" b="1" i="1" dirty="0" smtClean="0">
                <a:latin typeface="Ligurino" pitchFamily="2" charset="0"/>
              </a:rPr>
              <a:t>collective</a:t>
            </a:r>
            <a:r>
              <a:rPr lang="en-US" sz="1600" dirty="0" smtClean="0">
                <a:latin typeface="Ligurino" pitchFamily="2" charset="0"/>
              </a:rPr>
              <a:t> set - all elements of a set participate in some relationship together.</a:t>
            </a:r>
          </a:p>
          <a:p>
            <a:pPr eaLnBrk="0" hangingPunct="0"/>
            <a:endParaRPr lang="en-US" sz="1600" dirty="0" smtClean="0">
              <a:solidFill>
                <a:schemeClr val="tx1"/>
              </a:solidFill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Example: Conceptual graphs with </a:t>
            </a:r>
            <a:r>
              <a:rPr lang="en-US" sz="1600" b="1" dirty="0" smtClean="0">
                <a:latin typeface="Ligurino" pitchFamily="2" charset="0"/>
              </a:rPr>
              <a:t>collective set </a:t>
            </a:r>
            <a:r>
              <a:rPr lang="en-US" sz="1600" dirty="0" smtClean="0">
                <a:latin typeface="Ligurino" pitchFamily="2" charset="0"/>
              </a:rPr>
              <a:t>as referent </a:t>
            </a: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[person:liz] &lt;- (agnt) &lt;- [travel]                </a:t>
            </a: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[person:kirby] &lt;- (agnt) &lt;- [travel]              </a:t>
            </a: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[person: {liz,kirby}] &lt;- (agnt) &lt;- [travel]  </a:t>
            </a:r>
          </a:p>
          <a:p>
            <a:pPr eaLnBrk="0" hangingPunct="0"/>
            <a:endParaRPr lang="en-US" sz="1600" dirty="0" smtClean="0"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A </a:t>
            </a:r>
            <a:r>
              <a:rPr lang="en-US" sz="1600" b="1" i="1" dirty="0" smtClean="0">
                <a:latin typeface="Ligurino" pitchFamily="2" charset="0"/>
              </a:rPr>
              <a:t>disjunctive</a:t>
            </a:r>
            <a:r>
              <a:rPr lang="en-US" sz="1600" dirty="0" smtClean="0">
                <a:latin typeface="Ligurino" pitchFamily="2" charset="0"/>
              </a:rPr>
              <a:t> set - one element of the set is the actual referent at any particular time.  </a:t>
            </a:r>
          </a:p>
          <a:p>
            <a:pPr eaLnBrk="0" hangingPunct="0"/>
            <a:endParaRPr lang="en-US" sz="1400" dirty="0" smtClean="0">
              <a:latin typeface="Ligurino" pitchFamily="2" charset="0"/>
            </a:endParaRP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[elephant:clyde]&lt;-(agnt)&lt;-[live]-{</a:t>
            </a: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		       (loc)-&gt;[continent: africa]-&gt;(or)-&gt;[continent: asia];</a:t>
            </a: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                                                 }.      </a:t>
            </a:r>
          </a:p>
          <a:p>
            <a:pPr eaLnBrk="0" hangingPunct="0"/>
            <a:endParaRPr lang="en-US" sz="1400" dirty="0" smtClean="0">
              <a:solidFill>
                <a:schemeClr val="tx1"/>
              </a:solidFill>
              <a:latin typeface="Ligurino" pitchFamily="2" charset="0"/>
            </a:endParaRP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[elephant:clyde]&lt;-(agnt)&lt;-[live]-{</a:t>
            </a: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		       (loc)-&gt;[continent: {africa | asia}];</a:t>
            </a: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                                                 }.      </a:t>
            </a:r>
          </a:p>
          <a:p>
            <a:pPr eaLnBrk="0" hangingPunct="0"/>
            <a:endParaRPr lang="en-US" sz="1400" dirty="0" smtClean="0">
              <a:solidFill>
                <a:schemeClr val="tx1"/>
              </a:solidFill>
              <a:latin typeface="Ligurino" pitchFamily="2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>
            <a:off x="1905000" y="5638800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14600" y="1524000"/>
            <a:ext cx="6477000" cy="4648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Aggregation and Individuation</a:t>
            </a:r>
          </a:p>
          <a:p>
            <a:pPr eaLnBrk="0" hangingPunct="0"/>
            <a:endParaRPr lang="en-US" sz="1600" dirty="0" smtClean="0"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A </a:t>
            </a:r>
            <a:r>
              <a:rPr lang="en-US" sz="1600" b="1" i="1" dirty="0" smtClean="0">
                <a:latin typeface="Ligurino" pitchFamily="2" charset="0"/>
              </a:rPr>
              <a:t>distributive</a:t>
            </a:r>
            <a:r>
              <a:rPr lang="en-US" sz="1600" dirty="0" smtClean="0">
                <a:latin typeface="Ligurino" pitchFamily="2" charset="0"/>
              </a:rPr>
              <a:t> set - Each element of a set satisfies some relation, but they do so separately.</a:t>
            </a:r>
            <a:endParaRPr lang="en-US" sz="1600" dirty="0" smtClean="0">
              <a:solidFill>
                <a:schemeClr val="tx1"/>
              </a:solidFill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Example: Conceptual graphs with </a:t>
            </a:r>
            <a:r>
              <a:rPr lang="en-US" sz="1600" b="1" dirty="0" smtClean="0">
                <a:latin typeface="Ligurino" pitchFamily="2" charset="0"/>
              </a:rPr>
              <a:t>distributive set </a:t>
            </a:r>
            <a:r>
              <a:rPr lang="en-US" sz="1600" dirty="0" smtClean="0">
                <a:latin typeface="Ligurino" pitchFamily="2" charset="0"/>
              </a:rPr>
              <a:t>as referent </a:t>
            </a:r>
          </a:p>
          <a:p>
            <a:pPr eaLnBrk="0" hangingPunct="0"/>
            <a:endParaRPr lang="en-US" sz="1600" dirty="0" smtClean="0"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[person:dist{betty,jerry}] &lt;- (agnt) &lt;- [laugh]</a:t>
            </a:r>
            <a:r>
              <a:rPr lang="en-US" sz="1600" dirty="0" smtClean="0"/>
              <a:t>      </a:t>
            </a:r>
            <a:endParaRPr lang="en-US" sz="1600" dirty="0" smtClean="0">
              <a:latin typeface="Ligurino" pitchFamily="2" charset="0"/>
            </a:endParaRPr>
          </a:p>
          <a:p>
            <a:pPr eaLnBrk="0" hangingPunct="0"/>
            <a:endParaRPr lang="en-US" sz="1600" dirty="0" smtClean="0">
              <a:latin typeface="Ligurino" pitchFamily="2" charset="0"/>
            </a:endParaRPr>
          </a:p>
          <a:p>
            <a:pPr eaLnBrk="0" hangingPunct="0"/>
            <a:r>
              <a:rPr lang="en-US" sz="1600" dirty="0" smtClean="0">
                <a:latin typeface="Ligurino" pitchFamily="2" charset="0"/>
              </a:rPr>
              <a:t>A </a:t>
            </a:r>
            <a:r>
              <a:rPr lang="en-US" sz="1600" b="1" i="1" dirty="0" smtClean="0">
                <a:latin typeface="Ligurino" pitchFamily="2" charset="0"/>
              </a:rPr>
              <a:t>respective </a:t>
            </a:r>
            <a:r>
              <a:rPr lang="en-US" sz="1600" dirty="0" smtClean="0">
                <a:latin typeface="Ligurino" pitchFamily="2" charset="0"/>
              </a:rPr>
              <a:t>set - Each element of an ordered sequence bears a particular relationship to a corresponding element of another sequence.  </a:t>
            </a:r>
          </a:p>
          <a:p>
            <a:pPr eaLnBrk="0" hangingPunct="0"/>
            <a:endParaRPr lang="en-US" sz="1400" dirty="0" smtClean="0">
              <a:latin typeface="Ligurino" pitchFamily="2" charset="0"/>
            </a:endParaRP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Example: Conceptual Graph with </a:t>
            </a:r>
            <a:r>
              <a:rPr lang="en-US" sz="1400" b="1" dirty="0" smtClean="0">
                <a:latin typeface="Ligurino" pitchFamily="2" charset="0"/>
              </a:rPr>
              <a:t>respective set</a:t>
            </a:r>
            <a:r>
              <a:rPr lang="en-US" sz="1400" dirty="0" smtClean="0">
                <a:latin typeface="Ligurino" pitchFamily="2" charset="0"/>
              </a:rPr>
              <a:t> as referent. </a:t>
            </a:r>
          </a:p>
          <a:p>
            <a:pPr eaLnBrk="0" hangingPunct="0"/>
            <a:endParaRPr lang="en-US" sz="1400" dirty="0" smtClean="0">
              <a:latin typeface="Ligurino" pitchFamily="2" charset="0"/>
            </a:endParaRPr>
          </a:p>
          <a:p>
            <a:pPr eaLnBrk="0" hangingPunct="0"/>
            <a:r>
              <a:rPr lang="en-US" sz="1400" dirty="0" smtClean="0">
                <a:latin typeface="Ligurino" pitchFamily="2" charset="0"/>
              </a:rPr>
              <a:t>[male-person:resp{john,jack}]  &lt;- (agnt)&lt;- [study] -&gt; (thme) -&gt; [course:resp{aic225,aic227}]</a:t>
            </a:r>
            <a:endParaRPr lang="en-US" sz="1400" dirty="0" smtClean="0">
              <a:solidFill>
                <a:schemeClr val="tx1"/>
              </a:solidFill>
              <a:latin typeface="Ligurino" pitchFamily="2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1. Differentiate between </a:t>
            </a:r>
            <a:r>
              <a:rPr lang="en-US" sz="2800" b="1" u="sng" dirty="0" smtClean="0">
                <a:latin typeface="Ligurino" pitchFamily="2" charset="0"/>
              </a:rPr>
              <a:t>because</a:t>
            </a:r>
            <a:r>
              <a:rPr lang="en-US" sz="2000" b="1" dirty="0" smtClean="0">
                <a:latin typeface="Ligurino" pitchFamily="2" charset="0"/>
              </a:rPr>
              <a:t> and </a:t>
            </a:r>
            <a:r>
              <a:rPr lang="en-US" sz="2800" b="1" u="sng" dirty="0" smtClean="0">
                <a:latin typeface="Ligurino" pitchFamily="2" charset="0"/>
              </a:rPr>
              <a:t>purpose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Bill is wet because it is raining.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[situation: [male-person: bill]&lt;-(ptnt)&lt;-[wet]]-&gt;(</a:t>
            </a:r>
            <a:r>
              <a:rPr lang="en-US" sz="2000" b="1" dirty="0" smtClean="0">
                <a:latin typeface="Ligurino" pitchFamily="2" charset="0"/>
              </a:rPr>
              <a:t>bcas</a:t>
            </a:r>
            <a:r>
              <a:rPr lang="en-US" sz="2000" dirty="0" smtClean="0">
                <a:latin typeface="Ligurino" pitchFamily="2" charset="0"/>
              </a:rPr>
              <a:t>)-&gt;[situation: [rain]]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Bill travelled to Jeff-Davis-Peak because he wants to scale the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mountain.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[male-person: bill]&lt;-(agnt)&lt;-[travel]-{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(dest)-&gt;[mountain: jeff-davis-peak];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(</a:t>
            </a:r>
            <a:r>
              <a:rPr lang="en-US" sz="2000" b="1" dirty="0" smtClean="0">
                <a:latin typeface="Ligurino" pitchFamily="2" charset="0"/>
              </a:rPr>
              <a:t>purpose</a:t>
            </a:r>
            <a:r>
              <a:rPr lang="en-US" sz="1600" dirty="0" smtClean="0">
                <a:latin typeface="Ligurino" pitchFamily="2" charset="0"/>
              </a:rPr>
              <a:t>)-&gt;[want]-{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                                (expr)-&gt;[he];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                                (theme)-&gt;[scale]-&gt;(thme)-&gt;[mountain];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                              }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}.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b="1" dirty="0" smtClean="0">
                <a:latin typeface="Ligurino" pitchFamily="2" charset="0"/>
              </a:rPr>
              <a:t>Because; Bcas(Situation, Situation). </a:t>
            </a:r>
          </a:p>
          <a:p>
            <a:r>
              <a:rPr lang="en-US" sz="2000" dirty="0" smtClean="0">
                <a:latin typeface="Ligurino" pitchFamily="2" charset="0"/>
              </a:rPr>
              <a:t>A situation in the role of causing another situation. A cause is correlative to an effect. 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Example: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i)  Bill   is       wet     because </a:t>
            </a:r>
            <a:r>
              <a:rPr lang="en-US" sz="2000" b="1" u="sng" dirty="0" smtClean="0">
                <a:latin typeface="Ligurino" pitchFamily="2" charset="0"/>
              </a:rPr>
              <a:t>it     is      raining</a:t>
            </a:r>
            <a:r>
              <a:rPr lang="en-US" sz="20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i="1" dirty="0" smtClean="0">
                <a:latin typeface="Ligurino" pitchFamily="2" charset="0"/>
              </a:rPr>
              <a:t>    subj  v-ch   main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 </a:t>
            </a:r>
            <a:r>
              <a:rPr lang="en-US" sz="2000" i="1" dirty="0" smtClean="0">
                <a:latin typeface="Ligurino" pitchFamily="2" charset="0"/>
              </a:rPr>
              <a:t>        subj   v-ch 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1800" b="1" dirty="0" smtClean="0">
                <a:latin typeface="Ligurino" pitchFamily="2" charset="0"/>
              </a:rPr>
              <a:t>ii) Bill travelled to  Jeff-Davis-Peak because </a:t>
            </a:r>
            <a:r>
              <a:rPr lang="en-US" sz="1800" b="1" u="sng" dirty="0" smtClean="0">
                <a:latin typeface="Ligurino" pitchFamily="2" charset="0"/>
              </a:rPr>
              <a:t>he wants to scale the mountain</a:t>
            </a:r>
            <a:r>
              <a:rPr lang="en-US" sz="18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    </a:t>
            </a:r>
            <a:r>
              <a:rPr lang="en-US" sz="2000" i="1" dirty="0" smtClean="0">
                <a:latin typeface="Ligurino" pitchFamily="2" charset="0"/>
              </a:rPr>
              <a:t>subj main    goa pcomp           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        subj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  <a:r>
              <a:rPr lang="en-US" sz="2000" i="1" dirty="0" smtClean="0">
                <a:latin typeface="Ligurino" pitchFamily="2" charset="0"/>
              </a:rPr>
              <a:t>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r>
              <a:rPr lang="en-US" sz="2000" i="1" dirty="0" smtClean="0">
                <a:latin typeface="Ligurino" pitchFamily="2" charset="0"/>
              </a:rPr>
              <a:t>   det 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endParaRPr lang="en-US" sz="2000" i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638800" y="3581400"/>
            <a:ext cx="1981200" cy="609600"/>
          </a:xfrm>
          <a:prstGeom prst="wedgeRectCallout">
            <a:avLst>
              <a:gd name="adj1" fmla="val -60546"/>
              <a:gd name="adj2" fmla="val 46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cnt=contingency (purpose or reason)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0" y="5181600"/>
            <a:ext cx="1981200" cy="609600"/>
          </a:xfrm>
          <a:prstGeom prst="wedgeRectCallout">
            <a:avLst>
              <a:gd name="adj1" fmla="val -975"/>
              <a:gd name="adj2" fmla="val -772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pm=</a:t>
            </a:r>
            <a:r>
              <a:rPr lang="en-US" sz="1600" b="1" dirty="0" err="1" smtClean="0">
                <a:latin typeface="Ligurino" pitchFamily="2" charset="0"/>
              </a:rPr>
              <a:t>preposed</a:t>
            </a:r>
            <a:r>
              <a:rPr lang="en-US" sz="1600" b="1" dirty="0" smtClean="0">
                <a:latin typeface="Ligurino" pitchFamily="2" charset="0"/>
              </a:rPr>
              <a:t> marker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b="1" dirty="0" smtClean="0">
                <a:latin typeface="Ligurino" pitchFamily="2" charset="0"/>
              </a:rPr>
              <a:t>Because; Bcas(Situation, Situation). </a:t>
            </a:r>
          </a:p>
          <a:p>
            <a:r>
              <a:rPr lang="en-US" sz="2000" dirty="0" smtClean="0">
                <a:latin typeface="Ligurino" pitchFamily="2" charset="0"/>
              </a:rPr>
              <a:t>A situation in the role of causing another situation. A cause is correlative to an effect. 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Example: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i)  Bill   is       wet     because </a:t>
            </a:r>
            <a:r>
              <a:rPr lang="en-US" sz="2000" b="1" u="sng" dirty="0" smtClean="0">
                <a:latin typeface="Ligurino" pitchFamily="2" charset="0"/>
              </a:rPr>
              <a:t>it     is      raining</a:t>
            </a:r>
            <a:r>
              <a:rPr lang="en-US" sz="20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i="1" dirty="0" smtClean="0">
                <a:latin typeface="Ligurino" pitchFamily="2" charset="0"/>
              </a:rPr>
              <a:t>    subj  v-ch   main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 </a:t>
            </a:r>
            <a:r>
              <a:rPr lang="en-US" sz="2000" i="1" dirty="0" smtClean="0">
                <a:latin typeface="Ligurino" pitchFamily="2" charset="0"/>
              </a:rPr>
              <a:t>        subj   v-ch 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1800" b="1" dirty="0" smtClean="0">
                <a:latin typeface="Ligurino" pitchFamily="2" charset="0"/>
              </a:rPr>
              <a:t>ii) Bill travelled to  Jeff-Davis-Peak because </a:t>
            </a:r>
            <a:r>
              <a:rPr lang="en-US" sz="1800" b="1" u="sng" dirty="0" smtClean="0">
                <a:latin typeface="Ligurino" pitchFamily="2" charset="0"/>
              </a:rPr>
              <a:t>he wants to scale the mountain</a:t>
            </a:r>
            <a:r>
              <a:rPr lang="en-US" sz="18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    </a:t>
            </a:r>
            <a:r>
              <a:rPr lang="en-US" sz="2000" i="1" dirty="0" smtClean="0">
                <a:latin typeface="Ligurino" pitchFamily="2" charset="0"/>
              </a:rPr>
              <a:t>subj main    goa pcomp           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        subj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  <a:r>
              <a:rPr lang="en-US" sz="2000" i="1" dirty="0" smtClean="0">
                <a:latin typeface="Ligurino" pitchFamily="2" charset="0"/>
              </a:rPr>
              <a:t>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r>
              <a:rPr lang="en-US" sz="2000" i="1" dirty="0" smtClean="0">
                <a:latin typeface="Ligurino" pitchFamily="2" charset="0"/>
              </a:rPr>
              <a:t>   det 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endParaRPr lang="en-US" sz="2000" i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200400" y="2209800"/>
            <a:ext cx="3733800" cy="609600"/>
          </a:xfrm>
          <a:prstGeom prst="wedgeRectCallout">
            <a:avLst>
              <a:gd name="adj1" fmla="val -22979"/>
              <a:gd name="adj2" fmla="val 1232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Although technically it is a subject of the verb, it is considered as a dummy subject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0" y="5181600"/>
            <a:ext cx="1981200" cy="609600"/>
          </a:xfrm>
          <a:prstGeom prst="wedgeRectCallout">
            <a:avLst>
              <a:gd name="adj1" fmla="val -975"/>
              <a:gd name="adj2" fmla="val -772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pm=</a:t>
            </a:r>
            <a:r>
              <a:rPr lang="en-US" sz="1600" b="1" dirty="0" err="1" smtClean="0">
                <a:latin typeface="Ligurino" pitchFamily="2" charset="0"/>
              </a:rPr>
              <a:t>preposed</a:t>
            </a:r>
            <a:r>
              <a:rPr lang="en-US" sz="1600" b="1" dirty="0" smtClean="0">
                <a:latin typeface="Ligurino" pitchFamily="2" charset="0"/>
              </a:rPr>
              <a:t> marker 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Using verb valency to resolve: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What is verb valency?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verb valency</a:t>
            </a:r>
            <a:r>
              <a:rPr lang="en-US" sz="2000" dirty="0" smtClean="0">
                <a:latin typeface="Ligurino" pitchFamily="2" charset="0"/>
              </a:rPr>
              <a:t> or </a:t>
            </a:r>
            <a:r>
              <a:rPr lang="en-US" sz="2000" b="1" dirty="0" smtClean="0">
                <a:latin typeface="Ligurino" pitchFamily="2" charset="0"/>
              </a:rPr>
              <a:t>valence</a:t>
            </a:r>
            <a:r>
              <a:rPr lang="en-US" sz="2000" dirty="0" smtClean="0">
                <a:latin typeface="Ligurino" pitchFamily="2" charset="0"/>
              </a:rPr>
              <a:t> refers to the number of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arguments</a:t>
            </a:r>
            <a:r>
              <a:rPr lang="en-US" sz="2000" dirty="0" smtClean="0">
                <a:latin typeface="Ligurino" pitchFamily="2" charset="0"/>
              </a:rPr>
              <a:t> controlled by a verbal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predicate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There are several types of valency:</a:t>
            </a:r>
          </a:p>
          <a:p>
            <a:r>
              <a:rPr lang="en-US" sz="2000" dirty="0" smtClean="0">
                <a:latin typeface="Ligurino" pitchFamily="2" charset="0"/>
              </a:rPr>
              <a:t>an </a:t>
            </a:r>
            <a:r>
              <a:rPr lang="en-US" sz="2000" b="1" dirty="0" smtClean="0">
                <a:latin typeface="Ligurino" pitchFamily="2" charset="0"/>
              </a:rPr>
              <a:t>avalent</a:t>
            </a:r>
            <a:r>
              <a:rPr lang="en-US" sz="2000" dirty="0" smtClean="0">
                <a:latin typeface="Ligurino" pitchFamily="2" charset="0"/>
              </a:rPr>
              <a:t> verb takes no arguments, e.g. </a:t>
            </a:r>
            <a:r>
              <a:rPr lang="en-US" sz="2000" i="1" dirty="0" smtClean="0">
                <a:latin typeface="Ligurino" pitchFamily="2" charset="0"/>
              </a:rPr>
              <a:t>It rains.</a:t>
            </a:r>
            <a:r>
              <a:rPr lang="en-US" sz="2000" dirty="0" smtClean="0">
                <a:latin typeface="Ligurino" pitchFamily="2" charset="0"/>
              </a:rPr>
              <a:t> (Though </a:t>
            </a:r>
            <a:r>
              <a:rPr lang="en-US" sz="2000" i="1" dirty="0" smtClean="0">
                <a:latin typeface="Ligurino" pitchFamily="2" charset="0"/>
              </a:rPr>
              <a:t>it</a:t>
            </a:r>
            <a:r>
              <a:rPr lang="en-US" sz="2000" dirty="0" smtClean="0">
                <a:latin typeface="Ligurino" pitchFamily="2" charset="0"/>
              </a:rPr>
              <a:t> is technically the subject of the verb in English, it is only a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dummy subject</a:t>
            </a:r>
            <a:r>
              <a:rPr lang="en-US" sz="2000" dirty="0" smtClean="0">
                <a:latin typeface="Ligurino" pitchFamily="2" charset="0"/>
              </a:rPr>
              <a:t>)</a:t>
            </a:r>
          </a:p>
          <a:p>
            <a:r>
              <a:rPr lang="en-US" sz="2000" dirty="0" smtClean="0">
                <a:latin typeface="Ligurino" pitchFamily="2" charset="0"/>
              </a:rPr>
              <a:t>a </a:t>
            </a:r>
            <a:r>
              <a:rPr lang="en-US" sz="2000" b="1" dirty="0" smtClean="0">
                <a:latin typeface="Ligurino" pitchFamily="2" charset="0"/>
              </a:rPr>
              <a:t>monovalent</a:t>
            </a:r>
            <a:r>
              <a:rPr lang="en-US" sz="2000" dirty="0" smtClean="0">
                <a:latin typeface="Ligurino" pitchFamily="2" charset="0"/>
              </a:rPr>
              <a:t> verb takes one argument, e.g. </a:t>
            </a:r>
            <a:r>
              <a:rPr lang="en-US" sz="2000" i="1" dirty="0" smtClean="0">
                <a:latin typeface="Ligurino" pitchFamily="2" charset="0"/>
              </a:rPr>
              <a:t>He sleeps.</a:t>
            </a:r>
            <a:endParaRPr lang="en-US" sz="2000" dirty="0" smtClean="0">
              <a:latin typeface="Ligurino" pitchFamily="2" charset="0"/>
            </a:endParaRPr>
          </a:p>
          <a:p>
            <a:r>
              <a:rPr lang="en-US" sz="2000" dirty="0" smtClean="0">
                <a:latin typeface="Ligurino" pitchFamily="2" charset="0"/>
              </a:rPr>
              <a:t>a </a:t>
            </a:r>
            <a:r>
              <a:rPr lang="en-US" sz="2000" b="1" dirty="0" smtClean="0">
                <a:latin typeface="Ligurino" pitchFamily="2" charset="0"/>
              </a:rPr>
              <a:t>divalent</a:t>
            </a:r>
            <a:r>
              <a:rPr lang="en-US" sz="2000" dirty="0" smtClean="0">
                <a:latin typeface="Ligurino" pitchFamily="2" charset="0"/>
              </a:rPr>
              <a:t> verb takes two, e.g. </a:t>
            </a:r>
            <a:r>
              <a:rPr lang="en-US" sz="2000" i="1" dirty="0" smtClean="0">
                <a:latin typeface="Ligurino" pitchFamily="2" charset="0"/>
              </a:rPr>
              <a:t>He kicks the ball.</a:t>
            </a:r>
            <a:endParaRPr lang="en-US" sz="2000" dirty="0" smtClean="0">
              <a:latin typeface="Ligurino" pitchFamily="2" charset="0"/>
            </a:endParaRPr>
          </a:p>
          <a:p>
            <a:r>
              <a:rPr lang="en-US" sz="2000" dirty="0" smtClean="0">
                <a:latin typeface="Ligurino" pitchFamily="2" charset="0"/>
              </a:rPr>
              <a:t>a </a:t>
            </a:r>
            <a:r>
              <a:rPr lang="en-US" sz="2000" b="1" dirty="0" smtClean="0">
                <a:latin typeface="Ligurino" pitchFamily="2" charset="0"/>
              </a:rPr>
              <a:t>trivalent</a:t>
            </a:r>
            <a:r>
              <a:rPr lang="en-US" sz="2000" dirty="0" smtClean="0">
                <a:latin typeface="Ligurino" pitchFamily="2" charset="0"/>
              </a:rPr>
              <a:t> verb takes three, e.g. </a:t>
            </a:r>
            <a:r>
              <a:rPr lang="en-US" sz="2000" i="1" dirty="0" smtClean="0">
                <a:latin typeface="Ligurino" pitchFamily="2" charset="0"/>
              </a:rPr>
              <a:t>He gives her a flower.</a:t>
            </a: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b="1" dirty="0" smtClean="0">
                <a:latin typeface="Ligurino" pitchFamily="2" charset="0"/>
              </a:rPr>
              <a:t>Because; Bcas(Situation, Situation). </a:t>
            </a:r>
          </a:p>
          <a:p>
            <a:r>
              <a:rPr lang="en-US" sz="2000" dirty="0" smtClean="0">
                <a:latin typeface="Ligurino" pitchFamily="2" charset="0"/>
              </a:rPr>
              <a:t>A situation in the role of causing another situation. A cause is correlative to an effect. 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Example: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i)  Bill   is       wet     because </a:t>
            </a:r>
            <a:r>
              <a:rPr lang="en-US" sz="2000" b="1" u="sng" dirty="0" smtClean="0">
                <a:latin typeface="Ligurino" pitchFamily="2" charset="0"/>
              </a:rPr>
              <a:t>it     is      raining</a:t>
            </a:r>
            <a:r>
              <a:rPr lang="en-US" sz="20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i="1" dirty="0" smtClean="0">
                <a:latin typeface="Ligurino" pitchFamily="2" charset="0"/>
              </a:rPr>
              <a:t>    subj  v-ch   main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 </a:t>
            </a:r>
            <a:r>
              <a:rPr lang="en-US" sz="2000" i="1" dirty="0" smtClean="0">
                <a:latin typeface="Ligurino" pitchFamily="2" charset="0"/>
              </a:rPr>
              <a:t>        subj   v-ch 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1800" b="1" dirty="0" smtClean="0">
                <a:latin typeface="Ligurino" pitchFamily="2" charset="0"/>
              </a:rPr>
              <a:t>ii) Bill travelled to  Jeff-Davis-Peak because </a:t>
            </a:r>
            <a:r>
              <a:rPr lang="en-US" sz="1800" b="1" u="sng" dirty="0" smtClean="0">
                <a:latin typeface="Ligurino" pitchFamily="2" charset="0"/>
              </a:rPr>
              <a:t>he wants to scale the mountain</a:t>
            </a:r>
            <a:r>
              <a:rPr lang="en-US" sz="1800" b="1" dirty="0" smtClean="0">
                <a:latin typeface="Ligurino" pitchFamily="2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    </a:t>
            </a:r>
            <a:r>
              <a:rPr lang="en-US" sz="2000" i="1" dirty="0" smtClean="0">
                <a:latin typeface="Ligurino" pitchFamily="2" charset="0"/>
              </a:rPr>
              <a:t>subj main    goa pcomp             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        subj 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latin typeface="Ligurino" pitchFamily="2" charset="0"/>
              </a:rPr>
              <a:t>cnt</a:t>
            </a:r>
            <a:r>
              <a:rPr lang="en-US" sz="2000" i="1" dirty="0" smtClean="0">
                <a:latin typeface="Ligurino" pitchFamily="2" charset="0"/>
              </a:rPr>
              <a:t>  </a:t>
            </a:r>
            <a:r>
              <a:rPr lang="en-US" sz="2000" b="1" i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pm</a:t>
            </a:r>
            <a:r>
              <a:rPr lang="en-US" sz="2000" i="1" dirty="0" smtClean="0">
                <a:latin typeface="Ligurino" pitchFamily="2" charset="0"/>
              </a:rPr>
              <a:t>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r>
              <a:rPr lang="en-US" sz="2000" i="1" dirty="0" smtClean="0">
                <a:latin typeface="Ligurino" pitchFamily="2" charset="0"/>
              </a:rPr>
              <a:t>   det  </a:t>
            </a:r>
            <a:r>
              <a:rPr lang="en-US" sz="2000" i="1" dirty="0" err="1" smtClean="0">
                <a:latin typeface="Ligurino" pitchFamily="2" charset="0"/>
              </a:rPr>
              <a:t>obj</a:t>
            </a:r>
            <a:endParaRPr lang="en-US" sz="2000" i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724400" y="2286000"/>
            <a:ext cx="2743200" cy="609600"/>
          </a:xfrm>
          <a:prstGeom prst="wedgeRectCallout">
            <a:avLst>
              <a:gd name="adj1" fmla="val -22979"/>
              <a:gd name="adj2" fmla="val 1232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Verb valency=1 (</a:t>
            </a:r>
            <a:r>
              <a:rPr lang="en-US" sz="1600" b="1" dirty="0" err="1" smtClean="0">
                <a:latin typeface="Ligurino" pitchFamily="2" charset="0"/>
              </a:rPr>
              <a:t>monovalent</a:t>
            </a:r>
            <a:r>
              <a:rPr lang="en-US" sz="1600" b="1" dirty="0" smtClean="0">
                <a:latin typeface="Ligurino" pitchFamily="2" charset="0"/>
              </a:rPr>
              <a:t>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334000" y="5486400"/>
            <a:ext cx="2057400" cy="609600"/>
          </a:xfrm>
          <a:prstGeom prst="wedgeRectCallout">
            <a:avLst>
              <a:gd name="adj1" fmla="val -20912"/>
              <a:gd name="adj2" fmla="val -1331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Verb valency=3 (trivalent)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Ligurino" pitchFamily="2" charset="0"/>
              </a:rPr>
              <a:t>If verb                               , then assign to </a:t>
            </a:r>
            <a:r>
              <a:rPr lang="en-US" sz="2000" b="1" dirty="0" smtClean="0">
                <a:latin typeface="Ligurino" pitchFamily="2" charset="0"/>
              </a:rPr>
              <a:t>bcas</a:t>
            </a:r>
            <a:r>
              <a:rPr lang="en-US" sz="2000" dirty="0" smtClean="0">
                <a:latin typeface="Ligurino" pitchFamily="2" charset="0"/>
              </a:rPr>
              <a:t> thematic role. </a:t>
            </a:r>
          </a:p>
          <a:p>
            <a:r>
              <a:rPr lang="en-US" sz="2000" dirty="0" smtClean="0">
                <a:latin typeface="Ligurino" pitchFamily="2" charset="0"/>
              </a:rPr>
              <a:t>Else if verb                              , then assign to </a:t>
            </a:r>
            <a:r>
              <a:rPr lang="en-US" sz="2000" b="1" dirty="0" smtClean="0">
                <a:latin typeface="Ligurino" pitchFamily="2" charset="0"/>
              </a:rPr>
              <a:t>purpose</a:t>
            </a:r>
            <a:r>
              <a:rPr lang="en-US" sz="2000" dirty="0" smtClean="0">
                <a:latin typeface="Ligurino" pitchFamily="2" charset="0"/>
              </a:rPr>
              <a:t> thematic role</a:t>
            </a:r>
          </a:p>
          <a:p>
            <a:r>
              <a:rPr lang="en-US" sz="2000" dirty="0" smtClean="0">
                <a:latin typeface="Ligurino" pitchFamily="2" charset="0"/>
              </a:rPr>
              <a:t>Use preposed marker(pm) to break down the sentence into phrases, where the phrases can be situational.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More examples: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Bill was late because his car crashed into the wall.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[male-person: bill]&lt;-(agnt)&lt;-[late]-{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(bcas)-&gt;[situation: [car]&lt;-(efct)&lt;-[crash]-&gt;(ptnt)-&gt;[wall]];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}.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Bill was late because he needs to repair his car.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[male-person: bill]&lt;-(agnt)&lt;-[late]-{ 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(purpose)-&gt;[need]-{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		        (agnt)-&gt;[he];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                              (thme)-&gt;[repair]-&gt;(thme)-&gt;[car]-&gt;(poss)-&gt;[he];</a:t>
            </a:r>
          </a:p>
          <a:p>
            <a:pPr>
              <a:buNone/>
            </a:pPr>
            <a:r>
              <a:rPr lang="en-US" sz="1600" dirty="0" smtClean="0">
                <a:latin typeface="Ligurino" pitchFamily="2" charset="0"/>
              </a:rPr>
              <a:t>                                                                                     }.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                                                      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                                                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096000" y="2819400"/>
            <a:ext cx="2743200" cy="838200"/>
          </a:xfrm>
          <a:prstGeom prst="wedgeRectCallout">
            <a:avLst>
              <a:gd name="adj1" fmla="val -30343"/>
              <a:gd name="adj2" fmla="val -10646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600" b="1" dirty="0" smtClean="0">
                <a:latin typeface="Ligurino" pitchFamily="2" charset="0"/>
              </a:rPr>
              <a:t>Alternative: use schema graphs to differentiate bcas and purpose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0" y="1295400"/>
            <a:ext cx="1676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igurino" pitchFamily="2" charset="0"/>
              </a:rPr>
              <a:t>valency &lt;=2</a:t>
            </a:r>
            <a:endParaRPr lang="en-US" sz="2000" b="1" dirty="0">
              <a:latin typeface="Ligurino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6367" y="1718932"/>
            <a:ext cx="167640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Ligurino" pitchFamily="2" charset="0"/>
              </a:rPr>
              <a:t>valency &gt; 2        </a:t>
            </a:r>
            <a:endParaRPr lang="en-US" sz="2000" b="1" dirty="0">
              <a:latin typeface="Ligurin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066800" y="990600"/>
            <a:ext cx="77724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Objective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Introduction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Referent fields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Thematic Roles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Embedded Graph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Negation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Syntactic Parsing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Research Direction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  <a:ea typeface="Kozuka Gothic Pr6N H" pitchFamily="34" charset="-128"/>
              </a:rPr>
              <a:t>Conclusion</a:t>
            </a:r>
          </a:p>
          <a:p>
            <a:pPr marL="457200" indent="-457200">
              <a:buFontTx/>
              <a:buAutoNum type="arabicPeriod"/>
            </a:pP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Outline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219200" y="1295400"/>
            <a:ext cx="7620000" cy="510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2. Differentiate between </a:t>
            </a:r>
            <a:r>
              <a:rPr lang="en-US" sz="2800" b="1" u="sng" dirty="0" smtClean="0">
                <a:latin typeface="Ligurino" pitchFamily="2" charset="0"/>
              </a:rPr>
              <a:t>base</a:t>
            </a:r>
            <a:r>
              <a:rPr lang="en-US" sz="2000" b="1" dirty="0" smtClean="0">
                <a:latin typeface="Ligurino" pitchFamily="2" charset="0"/>
              </a:rPr>
              <a:t> and </a:t>
            </a:r>
            <a:r>
              <a:rPr lang="en-US" sz="2800" b="1" u="sng" dirty="0" smtClean="0">
                <a:latin typeface="Ligurino" pitchFamily="2" charset="0"/>
              </a:rPr>
              <a:t>agnt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Base(Attribute, Type).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A type of role that determines how an attribute is related to its object. 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Example: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Joshua Bell is an American Grammy Award-winning violinist.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Previous: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[male-person: joshua-bell]&lt;-(</a:t>
            </a:r>
            <a:r>
              <a:rPr lang="en-US" sz="1800" b="1" dirty="0" smtClean="0">
                <a:latin typeface="Ligurino" pitchFamily="2" charset="0"/>
              </a:rPr>
              <a:t>agnt</a:t>
            </a:r>
            <a:r>
              <a:rPr lang="en-US" sz="1800" dirty="0" smtClean="0">
                <a:latin typeface="Ligurino" pitchFamily="2" charset="0"/>
              </a:rPr>
              <a:t>)&lt;-[be]-{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                                            (thme)-&gt;[violinist]-&gt;(attr)-&gt;[american-grammy-award-winning];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                                                                }.</a:t>
            </a:r>
          </a:p>
          <a:p>
            <a:pPr>
              <a:buNone/>
            </a:pPr>
            <a:endParaRPr lang="en-US" sz="18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Current: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[male-person: joshua-bell]&lt;-(attr)&lt;-[american-grammy-award-winning]&lt;-(base)&lt;-[violinist].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219200" y="1295400"/>
            <a:ext cx="7620000" cy="51054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3. Using comparand relation type</a:t>
            </a:r>
            <a:endParaRPr lang="en-US" sz="2800" b="1" u="sng" dirty="0" smtClean="0">
              <a:latin typeface="Ligurino" pitchFamily="2" charset="0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Comp(Attribute, Type).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An object that serves as a standard of comparison for some attribute. 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An object being compared is correlative to another object.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Example: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Bill is taller than Jack</a:t>
            </a:r>
          </a:p>
          <a:p>
            <a:pPr>
              <a:buNone/>
            </a:pPr>
            <a:r>
              <a:rPr lang="en-US" sz="2000" dirty="0" smtClean="0"/>
              <a:t>          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@PCOMPL-S %NH A </a:t>
            </a:r>
            <a:r>
              <a:rPr lang="en-US" sz="2000" b="1" dirty="0" smtClean="0">
                <a:latin typeface="Ligurino" pitchFamily="2" charset="0"/>
              </a:rPr>
              <a:t>CMP  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4724400"/>
          <a:ext cx="6096000" cy="1254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A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Adjective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Example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--comparison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ABS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Absolutive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Tall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CMP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Comparative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Taller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SUP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Superlative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gurino" pitchFamily="2" charset="0"/>
                        </a:rPr>
                        <a:t>Tallest</a:t>
                      </a:r>
                      <a:endParaRPr lang="en-US" sz="1400" dirty="0">
                        <a:latin typeface="Ligurin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 bwMode="auto">
          <a:xfrm rot="5400000" flipH="1" flipV="1">
            <a:off x="1943894" y="3977465"/>
            <a:ext cx="380206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4267200" y="3276600"/>
            <a:ext cx="3810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It is difficult to check through syntactic analysis, but there is useful morphological 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information about comparatives.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219200" y="990600"/>
            <a:ext cx="76200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3. Using comparand relation type</a:t>
            </a:r>
            <a:endParaRPr lang="en-US" sz="2800" b="1" u="sng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a) Bill is taller than Jack</a:t>
            </a:r>
          </a:p>
          <a:p>
            <a:pPr>
              <a:buNone/>
            </a:pPr>
            <a:r>
              <a:rPr lang="en-US" sz="2000" b="1" u="sng" dirty="0" smtClean="0">
                <a:latin typeface="Ligurino" pitchFamily="2" charset="0"/>
              </a:rPr>
              <a:t>Previous: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[male-person: bill]&lt;-(agnt)&lt;-[be]-{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                                                      (attr)-&gt;[tall];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                                                      (rcpt)-&gt;[male-person: jack];</a:t>
            </a: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                                                  }.</a:t>
            </a:r>
          </a:p>
          <a:p>
            <a:pPr>
              <a:buNone/>
            </a:pPr>
            <a:r>
              <a:rPr lang="en-US" sz="1800" b="1" u="sng" dirty="0" smtClean="0">
                <a:latin typeface="Ligurino" pitchFamily="2" charset="0"/>
              </a:rPr>
              <a:t>Current: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[male-person: bill]&lt;-(attr)&lt;-[tall]&lt;-(comp)&lt;-[male-person: jack]. </a:t>
            </a: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/>
              <a:t>        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Bill and Bob are taller than Jack</a:t>
            </a:r>
          </a:p>
          <a:p>
            <a:pPr>
              <a:buNone/>
            </a:pPr>
            <a:r>
              <a:rPr lang="en-US" sz="2000" b="1" u="sng" dirty="0" smtClean="0">
                <a:latin typeface="Ligurino" pitchFamily="2" charset="0"/>
              </a:rPr>
              <a:t>Previous:</a:t>
            </a: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[male-person: bill]&lt;-(and)&lt;-[male-person: bob] &lt;-(attr)&lt;-[tall]&lt;-(comp)&lt;-[male-person: jack]. </a:t>
            </a:r>
            <a:endParaRPr lang="en-US" sz="1800" b="1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u="sng" dirty="0" smtClean="0">
                <a:latin typeface="Ligurino" pitchFamily="2" charset="0"/>
              </a:rPr>
              <a:t>Current: 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[male-person: {bill, bob}]&lt;-(attr)&lt;-[tall]&lt;-(comp)&lt;-[male-person: jack]. </a:t>
            </a: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219200" y="990600"/>
            <a:ext cx="7620000" cy="5410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4. Using BFOR and SUCC relation type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BFOR= An occurrent that occurs before some other occurrent.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SUCC=An occurrent that occurs after some other occurrent. 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          A successor is correlative to a predecessor.</a:t>
            </a:r>
            <a:endParaRPr lang="en-US" sz="2800" b="1" u="sng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a) John ate an apple before going to school.</a:t>
            </a:r>
          </a:p>
          <a:p>
            <a:pPr>
              <a:buNone/>
            </a:pPr>
            <a:endParaRPr lang="en-US" sz="1800" b="1" u="sng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[situation:[male-person: john]&lt;-(agnt)&lt;-[eat]-&gt;(thme)-&gt;[apple]]-&gt;(</a:t>
            </a:r>
            <a:r>
              <a:rPr lang="en-US" sz="2000" b="1" dirty="0" smtClean="0">
                <a:latin typeface="Ligurino" pitchFamily="2" charset="0"/>
              </a:rPr>
              <a:t>bfor</a:t>
            </a:r>
            <a:r>
              <a:rPr lang="en-US" sz="2000" dirty="0" smtClean="0">
                <a:latin typeface="Ligurino" pitchFamily="2" charset="0"/>
              </a:rPr>
              <a:t>)-&gt;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[situation:[male-person: john]&lt;-(agnt)&lt;-[go]-&gt;(dest)-&gt;[school]].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                                                        </a:t>
            </a:r>
            <a:r>
              <a:rPr lang="en-US" sz="2000" dirty="0" smtClean="0"/>
              <a:t>         </a:t>
            </a:r>
          </a:p>
          <a:p>
            <a:pPr>
              <a:buNone/>
            </a:pPr>
            <a:r>
              <a:rPr lang="en-US" sz="2000" b="1" dirty="0" smtClean="0">
                <a:latin typeface="Ligurino" pitchFamily="2" charset="0"/>
              </a:rPr>
              <a:t>b) After Bill ate the pretzel, he drank some beer.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  <a:p>
            <a:pPr>
              <a:buNone/>
            </a:pPr>
            <a:r>
              <a:rPr lang="en-US" sz="1800" dirty="0" smtClean="0">
                <a:latin typeface="Ligurino" pitchFamily="2" charset="0"/>
              </a:rPr>
              <a:t>[situation: [male-person: bill *x]&lt;-(agnt)&lt;-[eat]-&gt;(thme)-&gt;[pretzel: #]]- (</a:t>
            </a:r>
            <a:r>
              <a:rPr lang="en-US" sz="2000" b="1" dirty="0" smtClean="0">
                <a:latin typeface="Ligurino" pitchFamily="2" charset="0"/>
              </a:rPr>
              <a:t>succ</a:t>
            </a:r>
            <a:r>
              <a:rPr lang="en-US" sz="1800" dirty="0" smtClean="0">
                <a:latin typeface="Ligurino" pitchFamily="2" charset="0"/>
              </a:rPr>
              <a:t>)-&gt;[situation: [?x]&lt;-(agnt)&lt;-[drink]-&gt;(thme)-&gt;[beer]].</a:t>
            </a:r>
          </a:p>
          <a:p>
            <a:pPr>
              <a:buNone/>
            </a:pPr>
            <a:endParaRPr lang="en-US" sz="2000" b="1" dirty="0" smtClean="0">
              <a:latin typeface="Ligurino" pitchFamily="2" charset="0"/>
            </a:endParaRP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Thematic Role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12954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Use the concept type </a:t>
            </a: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PROPOSITION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Sentence: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Mary thinks that John drove to London during the weekend.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Graph: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[female-person: mary] &lt;-(expr)&lt;-[think]-{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               (thme)-&gt;[PROPOSITION: [male-person: john]&lt;-(agnt)&lt;-[drive]-{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                             (dest)-&gt;[european-city: london];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                             (ptim)-&gt;[weekend];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                             }]   </a:t>
            </a: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              } 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noProof="0" dirty="0" smtClean="0">
                <a:solidFill>
                  <a:schemeClr val="bg2">
                    <a:lumMod val="1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Embedded GRAPH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304800" y="12954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Sentence: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Mary thinks that John drove to London during the weekend.</a:t>
            </a:r>
          </a:p>
          <a:p>
            <a:pPr>
              <a:buFontTx/>
              <a:buNone/>
            </a:pPr>
            <a:r>
              <a:rPr lang="en-US" sz="2000" b="1" u="sng" dirty="0" smtClean="0">
                <a:latin typeface="Ligurino" pitchFamily="2" charset="0"/>
                <a:ea typeface="Kozuka Gothic Pr6N H" pitchFamily="34" charset="-128"/>
              </a:rPr>
              <a:t>FDG Syntax: 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</a:rPr>
              <a:t> #Text	  Baseform	Syntactic relation	     Syntax and morphology</a:t>
            </a: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1  Mary 	   </a:t>
            </a:r>
            <a:r>
              <a:rPr lang="en-US" sz="1800" dirty="0" err="1" smtClean="0">
                <a:latin typeface="Ligurino" pitchFamily="2" charset="0"/>
              </a:rPr>
              <a:t>mary</a:t>
            </a:r>
            <a:r>
              <a:rPr lang="en-US" sz="1800" dirty="0" smtClean="0">
                <a:latin typeface="Ligurino" pitchFamily="2" charset="0"/>
              </a:rPr>
              <a:t> 		subj:&gt;2 		     @SUBJ %NH N NOM SG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2  thinks 	   think 		main:&gt;0 		     @+FMAINV %VA V PRES SG3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3  that 	   that  				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4  John 	   john 		attr:&gt;5 		     @A&gt; %&gt;N N NOM SG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5  drove 	   drive  				     @OBJ %NH N NOM SG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6  to 	   to 		mod:&gt;5 		     @&lt;NOM %N&lt; PREP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7  London 	   london 		pcomp:&gt;6 		     @&lt;P %NH N NOM SG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8  during 	   during 		mod:&gt;7 		     @&lt;NOM %N&lt; PREP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9  the 	   the 		det:&gt;10 		     @DN&gt; %&gt;N DET   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10 weekend weekend 	pcomp:&gt;8 		     @&lt;P %NH N NOM SG  </a:t>
            </a:r>
          </a:p>
          <a:p>
            <a:pPr>
              <a:lnSpc>
                <a:spcPts val="2160"/>
              </a:lnSpc>
              <a:buFontTx/>
              <a:buNone/>
            </a:pPr>
            <a:r>
              <a:rPr lang="en-US" sz="1800" dirty="0" smtClean="0">
                <a:latin typeface="Ligurino" pitchFamily="2" charset="0"/>
              </a:rPr>
              <a:t>11 &lt;s&gt; &lt;s&gt;  </a:t>
            </a:r>
            <a:endParaRPr lang="en-US" sz="18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Embedded GRAPH</a:t>
            </a: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3429000"/>
            <a:ext cx="144780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igurino" pitchFamily="2" charset="0"/>
              </a:rPr>
              <a:t>Missing?</a:t>
            </a:r>
            <a:endParaRPr lang="en-US" sz="1600" b="1" dirty="0">
              <a:latin typeface="Ligurino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4114800"/>
            <a:ext cx="1447800" cy="33855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Ligurino" pitchFamily="2" charset="0"/>
              </a:rPr>
              <a:t>Missing?</a:t>
            </a:r>
            <a:endParaRPr lang="en-US" sz="1600" b="1" dirty="0">
              <a:latin typeface="Ligurino" pitchFamily="2" charset="0"/>
            </a:endParaRPr>
          </a:p>
        </p:txBody>
      </p:sp>
      <p:sp>
        <p:nvSpPr>
          <p:cNvPr id="13" name="Line Callout 3 12"/>
          <p:cNvSpPr/>
          <p:nvPr/>
        </p:nvSpPr>
        <p:spPr bwMode="auto">
          <a:xfrm>
            <a:off x="7467600" y="3810000"/>
            <a:ext cx="1447800" cy="838200"/>
          </a:xfrm>
          <a:prstGeom prst="borderCallout3">
            <a:avLst>
              <a:gd name="adj1" fmla="val 18750"/>
              <a:gd name="adj2" fmla="val -8333"/>
              <a:gd name="adj3" fmla="val -28184"/>
              <a:gd name="adj4" fmla="val -8818"/>
              <a:gd name="adj5" fmla="val -29387"/>
              <a:gd name="adj6" fmla="val -28876"/>
              <a:gd name="adj7" fmla="val -29108"/>
              <a:gd name="adj8" fmla="val -5629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Subordinating conjunction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384699"/>
            <a:ext cx="1524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@CS %CS CS</a:t>
            </a:r>
            <a:endParaRPr lang="en-US" sz="1800" dirty="0">
              <a:latin typeface="Ligurino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304800" y="12954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Subordinating conjunction:</a:t>
            </a:r>
          </a:p>
          <a:p>
            <a:r>
              <a:rPr lang="en-US" sz="2000" dirty="0" smtClean="0">
                <a:latin typeface="Ligurino" pitchFamily="2" charset="0"/>
              </a:rPr>
              <a:t>The majority of conjunctions are "subordinating conjunctions". Common subordinating conjunctions are:</a:t>
            </a:r>
          </a:p>
          <a:p>
            <a:r>
              <a:rPr lang="en-US" sz="2000" b="1" dirty="0" smtClean="0">
                <a:latin typeface="Ligurino" pitchFamily="2" charset="0"/>
              </a:rPr>
              <a:t>after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although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as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because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before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how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if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once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since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than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that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though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till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until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when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where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whether</a:t>
            </a:r>
            <a:r>
              <a:rPr lang="en-US" sz="2000" dirty="0" smtClean="0">
                <a:latin typeface="Ligurino" pitchFamily="2" charset="0"/>
              </a:rPr>
              <a:t>, </a:t>
            </a:r>
            <a:r>
              <a:rPr lang="en-US" sz="2000" b="1" dirty="0" smtClean="0">
                <a:latin typeface="Ligurino" pitchFamily="2" charset="0"/>
              </a:rPr>
              <a:t>while</a:t>
            </a:r>
          </a:p>
          <a:p>
            <a:pPr>
              <a:buNone/>
            </a:pPr>
            <a:r>
              <a:rPr lang="en-US" sz="2000" dirty="0" smtClean="0">
                <a:latin typeface="Ligurino" pitchFamily="2" charset="0"/>
              </a:rPr>
              <a:t>Example:</a:t>
            </a:r>
          </a:p>
          <a:p>
            <a:pPr>
              <a:buNone/>
            </a:pPr>
            <a:endParaRPr lang="en-US" sz="2000" dirty="0" smtClean="0">
              <a:latin typeface="Ligurino" pitchFamily="2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Embedded GRAPH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3581400"/>
          <a:ext cx="6096000" cy="1651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Main or independent clause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Subordinate or dependent clause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John went swimming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Ligurino" pitchFamily="2" charset="0"/>
                        </a:rPr>
                        <a:t>although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it was raining.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Ligurino" pitchFamily="2" charset="0"/>
                        </a:rPr>
                        <a:t>Subordinating</a:t>
                      </a:r>
                      <a:r>
                        <a:rPr lang="en-US" baseline="0" dirty="0" smtClean="0">
                          <a:latin typeface="Ligurino" pitchFamily="2" charset="0"/>
                        </a:rPr>
                        <a:t> conjunction</a:t>
                      </a:r>
                      <a:endParaRPr lang="en-US" b="0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12954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	 Use the concept type </a:t>
            </a: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SITUATION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Sentence: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</a:rPr>
              <a:t>Tom believes </a:t>
            </a:r>
            <a:r>
              <a:rPr lang="en-US" sz="2000" b="1" i="1" dirty="0" smtClean="0">
                <a:latin typeface="Ligurino" pitchFamily="2" charset="0"/>
              </a:rPr>
              <a:t>that</a:t>
            </a:r>
            <a:r>
              <a:rPr lang="en-US" sz="2000" b="1" dirty="0" smtClean="0">
                <a:latin typeface="Ligurino" pitchFamily="2" charset="0"/>
              </a:rPr>
              <a:t> Mary wants to </a:t>
            </a:r>
            <a:r>
              <a:rPr lang="en-US" sz="2000" b="1" u="sng" dirty="0" smtClean="0">
                <a:latin typeface="Ligurino" pitchFamily="2" charset="0"/>
              </a:rPr>
              <a:t>marry a sailor.</a:t>
            </a:r>
            <a:endParaRPr lang="en-US" sz="2000" u="sng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Embedded GRAPH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4876800" y="762000"/>
            <a:ext cx="4038600" cy="1676400"/>
          </a:xfrm>
          <a:prstGeom prst="wedgeRectCallout">
            <a:avLst>
              <a:gd name="adj1" fmla="val -36779"/>
              <a:gd name="adj2" fmla="val 7708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Question: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Is every graph situational?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sz="2000" dirty="0" smtClean="0">
                <a:solidFill>
                  <a:schemeClr val="tx1"/>
                </a:solidFill>
                <a:latin typeface="Ligurino" pitchFamily="2" charset="0"/>
              </a:rPr>
              <a:t>When situation can be applied?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124200"/>
            <a:ext cx="4276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1143000"/>
            <a:ext cx="8610600" cy="5181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		1       2       3   	4        5       6           7    8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i)		John did 	   not 	go      to 	    London by   bus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Syn rel:       </a:t>
            </a:r>
            <a:r>
              <a:rPr lang="en-US" sz="1800" dirty="0" smtClean="0">
                <a:latin typeface="Ligurino" pitchFamily="2" charset="0"/>
              </a:rPr>
              <a:t>subj:&gt;2 v-ch:&gt;4 </a:t>
            </a:r>
            <a:r>
              <a:rPr lang="en-US" sz="1800" b="1" dirty="0" smtClean="0">
                <a:solidFill>
                  <a:schemeClr val="bg2">
                    <a:lumMod val="25000"/>
                  </a:schemeClr>
                </a:solidFill>
                <a:latin typeface="Ligurino" pitchFamily="2" charset="0"/>
              </a:rPr>
              <a:t>neg</a:t>
            </a:r>
            <a:r>
              <a:rPr lang="en-US" sz="1800" dirty="0" smtClean="0">
                <a:latin typeface="Ligurino" pitchFamily="2" charset="0"/>
              </a:rPr>
              <a:t>:&gt;2     main:&gt;0 goa:&gt;4 pcomp:&gt;5 ins:&gt;4 pcomp:&gt;7 </a:t>
            </a:r>
            <a:endParaRPr lang="en-US" sz="18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8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Negation:</a:t>
            </a:r>
          </a:p>
          <a:p>
            <a:pPr>
              <a:buNone/>
            </a:pPr>
            <a:r>
              <a:rPr lang="en-GB" sz="1800" dirty="0" smtClean="0">
                <a:latin typeface="Ligurino" pitchFamily="2" charset="0"/>
              </a:rPr>
              <a:t>(not) -&gt; {</a:t>
            </a:r>
            <a:endParaRPr lang="en-US" sz="1800" dirty="0" smtClean="0">
              <a:latin typeface="Ligurino" pitchFamily="2" charset="0"/>
            </a:endParaRPr>
          </a:p>
          <a:p>
            <a:pPr>
              <a:buNone/>
            </a:pPr>
            <a:r>
              <a:rPr lang="en-GB" sz="1800" dirty="0" smtClean="0">
                <a:latin typeface="Ligurino" pitchFamily="2" charset="0"/>
              </a:rPr>
              <a:t>                  [male-person: john]&lt;-(agnt)&lt;-[go]-&gt;(dest)-&gt;[european-city: london];</a:t>
            </a:r>
            <a:endParaRPr lang="en-US" sz="1800" dirty="0" smtClean="0">
              <a:latin typeface="Ligurino" pitchFamily="2" charset="0"/>
            </a:endParaRPr>
          </a:p>
          <a:p>
            <a:pPr>
              <a:buNone/>
            </a:pPr>
            <a:r>
              <a:rPr lang="en-GB" sz="1800" dirty="0" smtClean="0">
                <a:latin typeface="Ligurino" pitchFamily="2" charset="0"/>
              </a:rPr>
              <a:t>             }.</a:t>
            </a:r>
            <a:endParaRPr lang="en-US" sz="1800" dirty="0" smtClean="0">
              <a:latin typeface="Ligurino" pitchFamily="2" charset="0"/>
            </a:endParaRPr>
          </a:p>
          <a:p>
            <a:pPr>
              <a:buFontTx/>
              <a:buNone/>
            </a:pP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		1       2       3   	4  </a:t>
            </a:r>
          </a:p>
          <a:p>
            <a:pPr marL="514350" indent="-51435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ii)             John has    no 	car </a:t>
            </a:r>
          </a:p>
          <a:p>
            <a:pPr marL="514350" indent="-514350"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Syn rel:       </a:t>
            </a:r>
            <a:r>
              <a:rPr lang="en-US" sz="1600" dirty="0" smtClean="0">
                <a:latin typeface="Ligurino" pitchFamily="2" charset="0"/>
              </a:rPr>
              <a:t>subj:&gt;2 main:&gt;0 det:&gt;4      </a:t>
            </a:r>
            <a:r>
              <a:rPr lang="en-US" sz="1600" dirty="0" err="1" smtClean="0">
                <a:latin typeface="Ligurino" pitchFamily="2" charset="0"/>
              </a:rPr>
              <a:t>obj</a:t>
            </a:r>
            <a:r>
              <a:rPr lang="en-US" sz="1600" dirty="0" smtClean="0">
                <a:latin typeface="Ligurino" pitchFamily="2" charset="0"/>
              </a:rPr>
              <a:t>:&gt;7 </a:t>
            </a: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1600" b="1" dirty="0" smtClean="0">
                <a:latin typeface="Ligurino" pitchFamily="2" charset="0"/>
                <a:ea typeface="Kozuka Gothic Pr6N H" pitchFamily="34" charset="-128"/>
              </a:rPr>
              <a:t>Negation:</a:t>
            </a:r>
          </a:p>
          <a:p>
            <a:pPr>
              <a:buNone/>
            </a:pPr>
            <a:r>
              <a:rPr lang="en-GB" sz="1600" dirty="0" smtClean="0">
                <a:latin typeface="Ligurino" pitchFamily="2" charset="0"/>
              </a:rPr>
              <a:t>(not) -&gt; {</a:t>
            </a:r>
            <a:endParaRPr lang="en-US" sz="1600" dirty="0" smtClean="0">
              <a:latin typeface="Ligurino" pitchFamily="2" charset="0"/>
            </a:endParaRPr>
          </a:p>
          <a:p>
            <a:pPr>
              <a:buNone/>
            </a:pPr>
            <a:r>
              <a:rPr lang="en-GB" sz="1600" dirty="0" smtClean="0">
                <a:latin typeface="Ligurino" pitchFamily="2" charset="0"/>
              </a:rPr>
              <a:t>                  [male-person: john]&lt;-(agnt)&lt;-[has]-&gt;(</a:t>
            </a:r>
            <a:r>
              <a:rPr lang="en-GB" sz="1600" dirty="0" err="1" smtClean="0">
                <a:latin typeface="Ligurino" pitchFamily="2" charset="0"/>
              </a:rPr>
              <a:t>thme</a:t>
            </a:r>
            <a:r>
              <a:rPr lang="en-GB" sz="1600" dirty="0" smtClean="0">
                <a:latin typeface="Ligurino" pitchFamily="2" charset="0"/>
              </a:rPr>
              <a:t>)-&gt;[european-city: car];</a:t>
            </a:r>
            <a:endParaRPr lang="en-US" sz="1600" dirty="0" smtClean="0">
              <a:latin typeface="Ligurino" pitchFamily="2" charset="0"/>
            </a:endParaRPr>
          </a:p>
          <a:p>
            <a:pPr>
              <a:buNone/>
            </a:pPr>
            <a:r>
              <a:rPr lang="en-GB" sz="1600" dirty="0" smtClean="0">
                <a:latin typeface="Ligurino" pitchFamily="2" charset="0"/>
              </a:rPr>
              <a:t>             }.</a:t>
            </a:r>
            <a:endParaRPr lang="en-US" sz="1600" dirty="0" smtClean="0">
              <a:latin typeface="Ligurino" pitchFamily="2" charset="0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Negation</a:t>
            </a:r>
            <a:endParaRPr kumimoji="0" lang="en-US" sz="32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3886200" y="4495800"/>
            <a:ext cx="2743200" cy="838200"/>
          </a:xfrm>
          <a:prstGeom prst="wedgeRectCallout">
            <a:avLst>
              <a:gd name="adj1" fmla="val -56013"/>
              <a:gd name="adj2" fmla="val 1556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There is no syntactic information can be used for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 negation; so how can this form a negated graph?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791200" y="838200"/>
            <a:ext cx="2362200" cy="990600"/>
          </a:xfrm>
          <a:prstGeom prst="wedgeRectCallout">
            <a:avLst>
              <a:gd name="adj1" fmla="val -24810"/>
              <a:gd name="adj2" fmla="val 610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There is syntactic information can be used for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 negation for the word ‘not’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igurino" pitchFamily="2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04800" y="1447800"/>
            <a:ext cx="533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28600" y="1828800"/>
            <a:ext cx="5410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28600" y="4876800"/>
            <a:ext cx="3581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28600" y="4495800"/>
            <a:ext cx="3581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ular Callout 17"/>
          <p:cNvSpPr/>
          <p:nvPr/>
        </p:nvSpPr>
        <p:spPr bwMode="auto">
          <a:xfrm>
            <a:off x="6705600" y="4343400"/>
            <a:ext cx="2286000" cy="1676400"/>
          </a:xfrm>
          <a:prstGeom prst="wedgeRectCallout">
            <a:avLst>
              <a:gd name="adj1" fmla="val -55849"/>
              <a:gd name="adj2" fmla="val 1810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Question: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How can we address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for this case to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generate a negated 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graph?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066800" y="990600"/>
            <a:ext cx="7620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800" b="1" dirty="0" smtClean="0">
                <a:latin typeface="Ligurino" pitchFamily="2" charset="0"/>
                <a:ea typeface="Kozuka Gothic Pr6N H" pitchFamily="34" charset="-128"/>
              </a:rPr>
              <a:t>Link Grammar Parser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Ligurino" pitchFamily="2" charset="0"/>
              </a:rPr>
              <a:t>syntactic parser of English, based on link grammar, an original theory of English syntax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>
                <a:latin typeface="Ligurino" pitchFamily="2" charset="0"/>
              </a:rPr>
              <a:t>Given a sentence, the system assigns to it a syntactic structure, which consists of a set of labeled links connecting pairs of words.</a:t>
            </a:r>
            <a:endParaRPr lang="en-US" sz="1800" b="1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E.g.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Captain Bob travelled from Jeff Davis Peak to the Blue Ridge Mountains </a:t>
            </a:r>
          </a:p>
          <a:p>
            <a:pPr>
              <a:buFontTx/>
              <a:buNone/>
            </a:pPr>
            <a:r>
              <a:rPr lang="en-US" sz="1800" b="1" dirty="0" smtClean="0">
                <a:latin typeface="Ligurino" pitchFamily="2" charset="0"/>
                <a:ea typeface="Kozuka Gothic Pr6N H" pitchFamily="34" charset="-128"/>
              </a:rPr>
              <a:t>in Shenandoah.</a:t>
            </a:r>
          </a:p>
          <a:p>
            <a:pPr>
              <a:buFontTx/>
              <a:buNone/>
            </a:pPr>
            <a:endParaRPr lang="en-US" sz="18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6112" r="36875" b="4609"/>
          <a:stretch>
            <a:fillRect/>
          </a:stretch>
        </p:blipFill>
        <p:spPr bwMode="auto">
          <a:xfrm>
            <a:off x="1219200" y="3200400"/>
            <a:ext cx="706793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43000" y="228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SYNTACTIC PARSING</a:t>
            </a:r>
            <a:endParaRPr lang="en-US" sz="3200" kern="0" dirty="0">
              <a:solidFill>
                <a:schemeClr val="tx2">
                  <a:lumMod val="50000"/>
                </a:schemeClr>
              </a:solidFill>
              <a:latin typeface="Caracteres L1" pitchFamily="2" charset="0"/>
              <a:ea typeface="Kozuka Gothic Pr6N H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</a:rPr>
              <a:t>Enhance the current implementation of the semantic text interpreter to improve the accuracy of the generated conceptual graphs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latin typeface="Ligurino" pitchFamily="2" charset="0"/>
              </a:rPr>
              <a:t>There are a few aspects to be considered to improve the current accuracy of how the conceptual graph is being represented: thematic roles, embedded graph, negation, referent fields and alternative syntactic parsers.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racteres L1" pitchFamily="2" charset="0"/>
              </a:rPr>
              <a:t>OVERVIEW: motivation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racteres L1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</a:t>
            </a:r>
            <a:r>
              <a:rPr lang="en-GB" dirty="0" err="1" smtClean="0"/>
              <a:t>Berhad</a:t>
            </a:r>
            <a:r>
              <a:rPr lang="en-GB" smtClean="0"/>
              <a:t>. All Rights Reserved.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066800" y="1295400"/>
            <a:ext cx="7620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b="1" dirty="0" smtClean="0">
                <a:latin typeface="Ligurino" pitchFamily="2" charset="0"/>
              </a:rPr>
              <a:t>Shalmaneser: A Shallow Semantic Parser</a:t>
            </a:r>
          </a:p>
          <a:p>
            <a:pPr algn="ctr">
              <a:buFont typeface="Wingdings" pitchFamily="2" charset="2"/>
              <a:buChar char="§"/>
            </a:pPr>
            <a:r>
              <a:rPr lang="en-US" sz="1600" dirty="0" smtClean="0">
                <a:latin typeface="Ligurino" pitchFamily="2" charset="0"/>
              </a:rPr>
              <a:t>supervised learning toolbox for shallow semantic parsing</a:t>
            </a:r>
          </a:p>
          <a:p>
            <a:pPr algn="ctr">
              <a:buFont typeface="Wingdings" pitchFamily="2" charset="2"/>
              <a:buChar char="§"/>
            </a:pPr>
            <a:r>
              <a:rPr lang="en-US" sz="1600" dirty="0" smtClean="0">
                <a:latin typeface="Ligurino" pitchFamily="2" charset="0"/>
              </a:rPr>
              <a:t>automatic assignment of semantic classes and roles to text</a:t>
            </a:r>
          </a:p>
          <a:p>
            <a:pPr>
              <a:buNone/>
            </a:pPr>
            <a:r>
              <a:rPr lang="en-US" sz="1600" b="1" dirty="0" smtClean="0">
                <a:latin typeface="Ligurino" pitchFamily="2" charset="0"/>
              </a:rPr>
              <a:t>E.g:</a:t>
            </a:r>
          </a:p>
          <a:p>
            <a:pPr>
              <a:buNone/>
            </a:pPr>
            <a:r>
              <a:rPr lang="en-US" sz="1600" b="1" dirty="0" smtClean="0">
                <a:latin typeface="Ligurino" pitchFamily="2" charset="0"/>
              </a:rPr>
              <a:t>Creeping in its shadow, I reached a point whence I could look straight through the </a:t>
            </a:r>
          </a:p>
          <a:p>
            <a:pPr>
              <a:buNone/>
            </a:pPr>
            <a:r>
              <a:rPr lang="en-US" sz="1600" b="1" dirty="0" smtClean="0">
                <a:latin typeface="Ligurino" pitchFamily="2" charset="0"/>
              </a:rPr>
              <a:t>uncurtained window.</a:t>
            </a:r>
          </a:p>
          <a:p>
            <a:pPr>
              <a:buFontTx/>
              <a:buNone/>
            </a:pP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28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SYNTACTIC PARSING</a:t>
            </a:r>
            <a:endParaRPr lang="en-US" sz="3200" kern="0" dirty="0">
              <a:solidFill>
                <a:schemeClr val="tx2">
                  <a:lumMod val="50000"/>
                </a:schemeClr>
              </a:solidFill>
              <a:latin typeface="Caracteres L1" pitchFamily="2" charset="0"/>
              <a:ea typeface="Kozuka Gothic Pr6N H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352800"/>
            <a:ext cx="74866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066800" y="1295400"/>
            <a:ext cx="7620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sz="20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28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RESEARCH DIRECTION</a:t>
            </a:r>
            <a:endParaRPr lang="en-US" sz="3200" kern="0" dirty="0">
              <a:solidFill>
                <a:schemeClr val="tx2">
                  <a:lumMod val="50000"/>
                </a:schemeClr>
              </a:solidFill>
              <a:latin typeface="Caracteres L1" pitchFamily="2" charset="0"/>
              <a:ea typeface="Kozuka Gothic Pr6N H" pitchFamily="34" charset="-128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295400" y="1397000"/>
          <a:ext cx="7086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1066800" y="1295400"/>
            <a:ext cx="76200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The accuracy of the generated conceptual graph is improved when all these aspects: referent fields, thematic roles, embedded graph and negation are incorporated.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For FDG syntax structure, need to improve the rule not to depend alone on the syntactic relation sequence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This is because at times syntactic relation information is incomplete when there is a case of ungrammatical sentence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Alternatively, rules for Link Grammar Parser or Shalmaneser can be considered to enhance the existing FDG syntactical processing rules.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22860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sz="3200" kern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</a:rPr>
              <a:t>CONCLUSION</a:t>
            </a:r>
            <a:endParaRPr lang="en-US" sz="3200" kern="0" dirty="0">
              <a:solidFill>
                <a:schemeClr val="tx2">
                  <a:lumMod val="50000"/>
                </a:schemeClr>
              </a:solidFill>
              <a:latin typeface="Caracteres L1" pitchFamily="2" charset="0"/>
              <a:ea typeface="Kozuka Gothic Pr6N H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www.mimos.my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© 2010 MIMOS Berhad. All Rights Reserved.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www.mimos.my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© 2010 MIMOS Berhad. All Rights Reserved.</a:t>
            </a:r>
            <a:endParaRPr lang="en-GB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524000" y="1397000"/>
          <a:ext cx="60960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620000" cy="7620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racteres L1" pitchFamily="2" charset="0"/>
              </a:rPr>
              <a:t>Introduction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racteres L1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1.	 For the linear graph notation, concept box is normally separated by a colon with the  </a:t>
            </a:r>
          </a:p>
          <a:p>
            <a:pPr>
              <a:buFontTx/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       </a:t>
            </a:r>
            <a:r>
              <a:rPr lang="en-US" sz="2000" b="1" i="1" dirty="0" smtClean="0">
                <a:latin typeface="Ligurino" pitchFamily="2" charset="0"/>
                <a:ea typeface="Kozuka Gothic Pr6N H" pitchFamily="34" charset="-128"/>
              </a:rPr>
              <a:t>type field  </a:t>
            </a: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on the left and the </a:t>
            </a:r>
            <a:r>
              <a:rPr lang="en-US" sz="2000" b="1" i="1" dirty="0" smtClean="0">
                <a:latin typeface="Ligurino" pitchFamily="2" charset="0"/>
                <a:ea typeface="Kozuka Gothic Pr6N H" pitchFamily="34" charset="-128"/>
              </a:rPr>
              <a:t>referent field </a:t>
            </a: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on the right.</a:t>
            </a:r>
          </a:p>
          <a:p>
            <a:pPr>
              <a:buFontTx/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	 </a:t>
            </a: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The referent field can be a name, for e.g. </a:t>
            </a: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[cat: yojo]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95400" y="2133600"/>
          <a:ext cx="6096000" cy="4348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racteres L1" pitchFamily="2" charset="0"/>
                        </a:rPr>
                        <a:t>Kind of referent</a:t>
                      </a:r>
                      <a:endParaRPr lang="en-US" b="0" dirty="0">
                        <a:latin typeface="Caracteres L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racteres L1" pitchFamily="2" charset="0"/>
                        </a:rPr>
                        <a:t>Example</a:t>
                      </a:r>
                      <a:endParaRPr lang="en-US" b="0" dirty="0">
                        <a:latin typeface="Caracteres L1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racteres L1" pitchFamily="2" charset="0"/>
                        </a:rPr>
                        <a:t>How</a:t>
                      </a:r>
                      <a:r>
                        <a:rPr lang="en-US" b="0" baseline="0" dirty="0" smtClean="0">
                          <a:latin typeface="Caracteres L1" pitchFamily="2" charset="0"/>
                        </a:rPr>
                        <a:t> it is read</a:t>
                      </a:r>
                      <a:endParaRPr lang="en-US" b="0" dirty="0">
                        <a:latin typeface="Caracteres L1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Universal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V]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Every cat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Singular 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@1]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Exactly one cat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Generic Set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{*}]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Cats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Counted Set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{*}@3]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Three cats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Set of individuals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{yojo, bell}]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Yojo and Bell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List of individuals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&lt;yojo, bell&gt;]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Yojo and then Bell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Partial set of individuals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{yojo, bell, *}]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Yojo,</a:t>
                      </a:r>
                      <a:r>
                        <a:rPr lang="en-US" baseline="0" dirty="0" smtClean="0">
                          <a:latin typeface="Ligurino" pitchFamily="2" charset="0"/>
                        </a:rPr>
                        <a:t> Bell and others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Question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</a:t>
                      </a:r>
                      <a:r>
                        <a:rPr lang="en-US" b="1" baseline="0" dirty="0" smtClean="0">
                          <a:latin typeface="Ligurino" pitchFamily="2" charset="0"/>
                        </a:rPr>
                        <a:t> ?]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Which cat?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Plural question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[cat: {*}?]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Which cats?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Measure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Ligurino" pitchFamily="2" charset="0"/>
                        </a:rPr>
                        <a:t>[interval: @5sec]</a:t>
                      </a:r>
                      <a:endParaRPr lang="en-US" b="1" dirty="0">
                        <a:latin typeface="Ligurino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Ligurino" pitchFamily="2" charset="0"/>
                        </a:rPr>
                        <a:t>Interval</a:t>
                      </a:r>
                      <a:r>
                        <a:rPr lang="en-US" baseline="0" dirty="0" smtClean="0">
                          <a:latin typeface="Ligurino" pitchFamily="2" charset="0"/>
                        </a:rPr>
                        <a:t> of 5 seconds</a:t>
                      </a:r>
                      <a:endParaRPr lang="en-US" dirty="0">
                        <a:latin typeface="Ligurino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1905000" y="1676400"/>
            <a:ext cx="1219200" cy="685800"/>
          </a:xfrm>
          <a:prstGeom prst="wedgeRectCallout">
            <a:avLst>
              <a:gd name="adj1" fmla="val -69205"/>
              <a:gd name="adj2" fmla="val 3924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Names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1524000"/>
            <a:ext cx="49530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concept types person and all of its subtypes</a:t>
            </a:r>
          </a:p>
          <a:p>
            <a:r>
              <a:rPr lang="en-US" sz="1800" dirty="0" smtClean="0">
                <a:latin typeface="Ligurino" pitchFamily="2" charset="0"/>
              </a:rPr>
              <a:t>e.g. [person:</a:t>
            </a:r>
            <a:r>
              <a:rPr lang="en-US" sz="1800" b="1" dirty="0" smtClean="0">
                <a:latin typeface="Ligurino" pitchFamily="2" charset="0"/>
              </a:rPr>
              <a:t>john</a:t>
            </a:r>
            <a:r>
              <a:rPr lang="en-US" sz="1800" dirty="0" smtClean="0">
                <a:latin typeface="Ligurino" pitchFamily="2" charset="0"/>
              </a:rPr>
              <a:t>]&lt;-(agnt)&lt;-[go]</a:t>
            </a:r>
            <a:endParaRPr lang="en-US" sz="1800" dirty="0">
              <a:latin typeface="Ligurino" pitchFamily="2" charset="0"/>
            </a:endParaRPr>
          </a:p>
        </p:txBody>
      </p:sp>
      <p:sp>
        <p:nvSpPr>
          <p:cNvPr id="12" name="Rectangular Callout 11"/>
          <p:cNvSpPr/>
          <p:nvPr/>
        </p:nvSpPr>
        <p:spPr bwMode="auto">
          <a:xfrm>
            <a:off x="1905000" y="2514600"/>
            <a:ext cx="1219200" cy="685800"/>
          </a:xfrm>
          <a:prstGeom prst="wedgeRectCallout">
            <a:avLst>
              <a:gd name="adj1" fmla="val -64321"/>
              <a:gd name="adj2" fmla="val -243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solidFill>
                  <a:schemeClr val="tx1"/>
                </a:solidFill>
                <a:latin typeface="Ligurino" pitchFamily="2" charset="0"/>
              </a:rPr>
              <a:t>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5200" y="2667000"/>
            <a:ext cx="4953000" cy="350865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concept type measure and all of its subtypes</a:t>
            </a:r>
          </a:p>
          <a:p>
            <a:r>
              <a:rPr lang="en-US" sz="1800" dirty="0" smtClean="0">
                <a:latin typeface="Ligurino" pitchFamily="2" charset="0"/>
              </a:rPr>
              <a:t>e.g. </a:t>
            </a:r>
          </a:p>
          <a:p>
            <a:r>
              <a:rPr lang="en-US" sz="1800" dirty="0" smtClean="0">
                <a:latin typeface="Ligurino" pitchFamily="2" charset="0"/>
              </a:rPr>
              <a:t>[person]&lt;-(agnt)&lt;-[has]-{</a:t>
            </a:r>
          </a:p>
          <a:p>
            <a:r>
              <a:rPr lang="en-US" sz="1800" dirty="0" smtClean="0">
                <a:latin typeface="Ligurino" pitchFamily="2" charset="0"/>
              </a:rPr>
              <a:t>                    (chrc)-&gt;[height]-&gt;(meas)-&gt;[measure: </a:t>
            </a:r>
            <a:r>
              <a:rPr lang="en-US" sz="1800" b="1" dirty="0" smtClean="0">
                <a:latin typeface="Ligurino" pitchFamily="2" charset="0"/>
              </a:rPr>
              <a:t>172cm</a:t>
            </a:r>
            <a:r>
              <a:rPr lang="en-US" sz="1800" dirty="0" smtClean="0">
                <a:latin typeface="Ligurino" pitchFamily="2" charset="0"/>
              </a:rPr>
              <a:t>];</a:t>
            </a:r>
          </a:p>
          <a:p>
            <a:r>
              <a:rPr lang="en-US" sz="1800" dirty="0" smtClean="0">
                <a:latin typeface="Ligurino" pitchFamily="2" charset="0"/>
              </a:rPr>
              <a:t>                                      }.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Or in the contracted form,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[person]&lt;-(agnt)&lt;-[has]-{</a:t>
            </a:r>
          </a:p>
          <a:p>
            <a:r>
              <a:rPr lang="en-US" sz="1800" dirty="0" smtClean="0">
                <a:latin typeface="Ligurino" pitchFamily="2" charset="0"/>
              </a:rPr>
              <a:t>                                        (chrc)-&gt;[</a:t>
            </a:r>
            <a:r>
              <a:rPr lang="en-US" sz="1800" b="1" dirty="0" smtClean="0">
                <a:latin typeface="Ligurino" pitchFamily="2" charset="0"/>
              </a:rPr>
              <a:t>height:@172cm</a:t>
            </a:r>
            <a:r>
              <a:rPr lang="en-US" sz="1800" dirty="0" smtClean="0">
                <a:latin typeface="Ligurino" pitchFamily="2" charset="0"/>
              </a:rPr>
              <a:t>];</a:t>
            </a:r>
          </a:p>
          <a:p>
            <a:r>
              <a:rPr lang="en-US" sz="1800" dirty="0" smtClean="0">
                <a:latin typeface="Ligurino" pitchFamily="2" charset="0"/>
              </a:rPr>
              <a:t>                                      }.</a:t>
            </a:r>
            <a:endParaRPr lang="en-US" sz="2000" dirty="0" smtClean="0">
              <a:latin typeface="Ligurino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12420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124200" y="28194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1905000" y="1676400"/>
            <a:ext cx="1219200" cy="685800"/>
          </a:xfrm>
          <a:prstGeom prst="wedgeRectCallout">
            <a:avLst>
              <a:gd name="adj1" fmla="val -63972"/>
              <a:gd name="adj2" fmla="val 3304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Individual markers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1524000"/>
            <a:ext cx="4953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concepts that are not measureable.</a:t>
            </a:r>
          </a:p>
          <a:p>
            <a:r>
              <a:rPr lang="en-US" sz="1800" dirty="0" smtClean="0">
                <a:latin typeface="Ligurino" pitchFamily="2" charset="0"/>
              </a:rPr>
              <a:t>e.g.</a:t>
            </a:r>
          </a:p>
          <a:p>
            <a:r>
              <a:rPr lang="en-US" sz="1800" dirty="0" smtClean="0">
                <a:latin typeface="Ligurino" pitchFamily="2" charset="0"/>
              </a:rPr>
              <a:t>[person:</a:t>
            </a:r>
            <a:r>
              <a:rPr lang="en-US" sz="1800" b="1" dirty="0" smtClean="0">
                <a:latin typeface="Ligurino" pitchFamily="2" charset="0"/>
              </a:rPr>
              <a:t>#7281</a:t>
            </a:r>
            <a:r>
              <a:rPr lang="en-US" sz="1800" dirty="0" smtClean="0">
                <a:latin typeface="Ligurino" pitchFamily="2" charset="0"/>
              </a:rPr>
              <a:t>]-&gt;(name)-&gt;[“john"] </a:t>
            </a:r>
            <a:br>
              <a:rPr lang="en-US" sz="1800" dirty="0" smtClean="0">
                <a:latin typeface="Ligurino" pitchFamily="2" charset="0"/>
              </a:rPr>
            </a:br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if abbreviated: [person:john]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endParaRPr lang="en-US" sz="1800" dirty="0">
              <a:latin typeface="Ligurino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3124200" y="1828800"/>
            <a:ext cx="3810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ular Callout 9"/>
          <p:cNvSpPr/>
          <p:nvPr/>
        </p:nvSpPr>
        <p:spPr bwMode="auto">
          <a:xfrm>
            <a:off x="1905000" y="1676400"/>
            <a:ext cx="1219200" cy="685800"/>
          </a:xfrm>
          <a:prstGeom prst="wedgeRectCallout">
            <a:avLst>
              <a:gd name="adj1" fmla="val -66589"/>
              <a:gd name="adj2" fmla="val 3459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igurino" pitchFamily="2" charset="0"/>
              </a:rPr>
              <a:t>Individual markers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1524000"/>
            <a:ext cx="4953000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concepts that are not measureable.</a:t>
            </a:r>
          </a:p>
          <a:p>
            <a:r>
              <a:rPr lang="en-US" sz="1800" dirty="0" smtClean="0">
                <a:latin typeface="Ligurino" pitchFamily="2" charset="0"/>
              </a:rPr>
              <a:t>e.g.</a:t>
            </a:r>
          </a:p>
          <a:p>
            <a:r>
              <a:rPr lang="en-US" sz="1800" dirty="0" smtClean="0">
                <a:latin typeface="Ligurino" pitchFamily="2" charset="0"/>
              </a:rPr>
              <a:t>[person:</a:t>
            </a:r>
            <a:r>
              <a:rPr lang="en-US" sz="1800" b="1" dirty="0" smtClean="0">
                <a:latin typeface="Ligurino" pitchFamily="2" charset="0"/>
              </a:rPr>
              <a:t>#7281</a:t>
            </a:r>
            <a:r>
              <a:rPr lang="en-US" sz="1800" dirty="0" smtClean="0">
                <a:latin typeface="Ligurino" pitchFamily="2" charset="0"/>
              </a:rPr>
              <a:t>]-&gt;(name)-&gt;[“john"] </a:t>
            </a:r>
            <a:br>
              <a:rPr lang="en-US" sz="1800" dirty="0" smtClean="0">
                <a:latin typeface="Ligurino" pitchFamily="2" charset="0"/>
              </a:rPr>
            </a:br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if abbreviated: [person:john]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endParaRPr lang="en-US" sz="1800" dirty="0">
              <a:latin typeface="Ligurino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200" y="1828800"/>
            <a:ext cx="4572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Placeholder 5"/>
          <p:cNvSpPr>
            <a:spLocks noGrp="1"/>
          </p:cNvSpPr>
          <p:nvPr>
            <p:ph type="body" sz="quarter" idx="14"/>
          </p:nvPr>
        </p:nvSpPr>
        <p:spPr bwMode="auto">
          <a:xfrm>
            <a:off x="228600" y="990600"/>
            <a:ext cx="8610600" cy="4876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None/>
            </a:pPr>
            <a:r>
              <a:rPr lang="en-US" sz="2000" dirty="0" smtClean="0">
                <a:latin typeface="Ligurino" pitchFamily="2" charset="0"/>
                <a:ea typeface="Kozuka Gothic Pr6N H" pitchFamily="34" charset="-128"/>
              </a:rPr>
              <a:t>2.  In CG notation, there are 6 types of referent fields: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                                                    </a:t>
            </a:r>
          </a:p>
          <a:p>
            <a:pPr marL="457200" indent="-457200">
              <a:buNone/>
            </a:pPr>
            <a:r>
              <a:rPr lang="en-US" sz="2000" b="1" dirty="0" smtClean="0">
                <a:latin typeface="Ligurino" pitchFamily="2" charset="0"/>
                <a:ea typeface="Kozuka Gothic Pr6N H" pitchFamily="34" charset="-128"/>
              </a:rPr>
              <a:t> </a:t>
            </a:r>
          </a:p>
          <a:p>
            <a:pPr>
              <a:buFontTx/>
              <a:buNone/>
            </a:pPr>
            <a:endParaRPr lang="en-US" sz="2000" dirty="0" smtClean="0">
              <a:latin typeface="Ligurino" pitchFamily="2" charset="0"/>
              <a:ea typeface="Kozuka Gothic Pr6N H" pitchFamily="34" charset="-128"/>
            </a:endParaRPr>
          </a:p>
          <a:p>
            <a:pPr>
              <a:buFontTx/>
              <a:buNone/>
            </a:pPr>
            <a:endParaRPr lang="en-US" sz="1600" b="1" dirty="0" smtClean="0">
              <a:latin typeface="Ligurino" pitchFamily="2" charset="0"/>
              <a:ea typeface="Kozuka Gothic Pr6N H" pitchFamily="34" charset="-128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5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Text Understanding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6"/>
          </p:nvPr>
        </p:nvSpPr>
        <p:spPr>
          <a:noFill/>
        </p:spPr>
        <p:txBody>
          <a:bodyPr/>
          <a:lstStyle/>
          <a:p>
            <a:r>
              <a:rPr lang="en-GB" dirty="0" smtClean="0">
                <a:latin typeface="Geneva"/>
              </a:rPr>
              <a:t>© 2010 MIMOS Berhad.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56167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schemeClr val="tx2">
                    <a:lumMod val="50000"/>
                  </a:schemeClr>
                </a:solidFill>
                <a:latin typeface="Caracteres L1" pitchFamily="2" charset="0"/>
                <a:ea typeface="Kozuka Gothic Pr6N H" pitchFamily="34" charset="-128"/>
                <a:cs typeface="+mj-cs"/>
              </a:rPr>
              <a:t>Referent field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racteres L1" pitchFamily="2" charset="0"/>
              <a:ea typeface="Kozuka Gothic Pr6N H" pitchFamily="34" charset="-128"/>
              <a:cs typeface="+mj-cs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-3048000" y="1676400"/>
          <a:ext cx="8305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2927499"/>
            <a:ext cx="495300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Ligurino" pitchFamily="2" charset="0"/>
              </a:rPr>
              <a:t>Which can be used with any concept, and is default if no referent is present in a concept.</a:t>
            </a:r>
          </a:p>
          <a:p>
            <a:r>
              <a:rPr lang="en-US" sz="1800" dirty="0" smtClean="0">
                <a:latin typeface="Ligurino" pitchFamily="2" charset="0"/>
              </a:rPr>
              <a:t>e.g.</a:t>
            </a:r>
          </a:p>
          <a:p>
            <a:r>
              <a:rPr lang="en-US" sz="1800" dirty="0" smtClean="0">
                <a:latin typeface="Ligurino" pitchFamily="2" charset="0"/>
              </a:rPr>
              <a:t>[person:</a:t>
            </a:r>
            <a:r>
              <a:rPr lang="en-US" sz="1800" b="1" dirty="0" smtClean="0">
                <a:latin typeface="Ligurino" pitchFamily="2" charset="0"/>
              </a:rPr>
              <a:t>*</a:t>
            </a:r>
            <a:r>
              <a:rPr lang="en-US" sz="1800" dirty="0" smtClean="0">
                <a:latin typeface="Ligurino" pitchFamily="2" charset="0"/>
              </a:rPr>
              <a:t>]&lt;-(agnt)&lt;-[build]-&gt;(rslt)-&gt; [tree-house].</a:t>
            </a:r>
            <a:br>
              <a:rPr lang="en-US" sz="1800" dirty="0" smtClean="0">
                <a:latin typeface="Ligurino" pitchFamily="2" charset="0"/>
              </a:rPr>
            </a:br>
            <a:endParaRPr lang="en-US" sz="1800" dirty="0" smtClean="0">
              <a:latin typeface="Ligurino" pitchFamily="2" charset="0"/>
            </a:endParaRPr>
          </a:p>
          <a:p>
            <a:r>
              <a:rPr lang="en-US" sz="1800" dirty="0" smtClean="0">
                <a:latin typeface="Ligurino" pitchFamily="2" charset="0"/>
              </a:rPr>
              <a:t>A generic marker can be restricted to a type consistent individual referent which can be: name, measure or individual marker.</a:t>
            </a:r>
          </a:p>
          <a:p>
            <a:endParaRPr lang="en-US" sz="1800" dirty="0" smtClean="0">
              <a:latin typeface="Ligurino" pitchFamily="2" charset="0"/>
            </a:endParaRPr>
          </a:p>
          <a:p>
            <a:endParaRPr lang="en-US" sz="1800" dirty="0">
              <a:latin typeface="Ligurino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1752600" y="31242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MOScorp_pptTemplate2008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MIMOSCorp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MOSCorp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MOSCorp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18157</TotalTime>
  <Words>2565</Words>
  <Application>Microsoft Office PowerPoint</Application>
  <PresentationFormat>On-screen Show (4:3)</PresentationFormat>
  <Paragraphs>536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MIMOScorp_pptTemplate2008</vt:lpstr>
      <vt:lpstr>PowerPoint Presentation</vt:lpstr>
      <vt:lpstr>PowerPoint Presentation</vt:lpstr>
      <vt:lpstr>OVERVIEW: motivation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MIMOS Berhad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Benjamin Chu Min Xian</cp:lastModifiedBy>
  <cp:revision>1364</cp:revision>
  <cp:lastPrinted>2008-06-20T01:39:36Z</cp:lastPrinted>
  <dcterms:created xsi:type="dcterms:W3CDTF">2008-07-28T08:20:42Z</dcterms:created>
  <dcterms:modified xsi:type="dcterms:W3CDTF">2014-04-02T02:04:45Z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0x0101003C18365E6FBCF84DAB3E0A261F671125</vt:lpwstr>
  </property>
  <property fmtid="{D5CDD505-2E9C-101B-9397-08002B2CF9AE}" pid="3" name="Description0">
    <vt:lpwstr/>
  </property>
</Properties>
</file>