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Warwalking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50"/>
            <a:ext cx="8222100" cy="13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Copy Pasta</a:t>
            </a:r>
            <a:br>
              <a:rPr lang="en"/>
            </a:br>
            <a:r>
              <a:rPr b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Dhal Wayne Lorenzo</a:t>
            </a:r>
          </a:p>
          <a:p>
            <a:pPr indent="0" lvl="0" marL="0" algn="just">
              <a:spcBef>
                <a:spcPts val="0"/>
              </a:spcBef>
              <a:buNone/>
            </a:pPr>
            <a:r>
              <a:rPr b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Kristin Kogasaka</a:t>
            </a:r>
          </a:p>
          <a:p>
            <a:pPr lvl="0" algn="just">
              <a:spcBef>
                <a:spcPts val="0"/>
              </a:spcBef>
              <a:buNone/>
            </a:pPr>
            <a:r>
              <a:rPr b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Brandon Chun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7624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Warwalking?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96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Testing wireless networks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Locating Vulnerable Wireless access points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WiGLE WiFi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Open source alternative to netstumbler on mobile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Gives information on SSID, MAC address, encryption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00" y="1120925"/>
            <a:ext cx="5576200" cy="33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14525" y="2096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Map of Experiment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50" y="1008850"/>
            <a:ext cx="5977450" cy="36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02025" y="20075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Student Housing 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50" y="936150"/>
            <a:ext cx="56959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37575" y="191875"/>
            <a:ext cx="7595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Holmes Hall and East-West Road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300" y="1278362"/>
            <a:ext cx="37147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05425" y="21470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Jefferson Hall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Architectural Building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99" y="1186025"/>
            <a:ext cx="3757700" cy="34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Securing WiFi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Don’t implement WEP use WPA/WPA2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Inform on wireless vulnerabilities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Secure passwords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