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3339-6762-9C30-1772-5E26FAA0C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AA938-3E12-DD8F-7CD7-77B9ADCAD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0734-B868-A921-5A7D-D75F1E14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305B-C0A6-44CE-A686-83010374CCE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D2385-142D-5D2F-ADC6-866698AF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9A4AD-16E4-5CCB-F5C3-E6E93FA0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3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A076-E5C9-5A17-EABA-9EF763CC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710B6-785A-154E-88B8-6664E29E8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9966D-2830-C3A9-56A0-74C29807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305B-C0A6-44CE-A686-83010374CCE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E399-E0C3-C5D2-18E3-098BD03D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37511-A0EB-E659-8CCF-3732096D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08559-AE8E-E415-F66B-BA13AABD5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7EB08-ECE3-6D3A-E614-47BC321D5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44C94-8C37-A562-EB49-0E51770D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305B-C0A6-44CE-A686-83010374CCE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9E30-14D1-D1C6-63DA-76D93901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C505-FBDA-C3DA-8A89-7833BC80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42C6-F9B3-DE61-C6F7-BF53CAB5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9FD88-8F79-82C5-0972-598FB182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AD120-5A7A-2F36-D66A-AC37E56C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305B-C0A6-44CE-A686-83010374CCE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53A69-7891-A5CF-A306-9E51E166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ABA52-85BF-165F-9760-C573F139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4255-FB21-3538-7648-47687F6C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FE72A-3269-68DA-3B83-170EC010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EAF51-08D9-1948-E113-BBF0E527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305B-C0A6-44CE-A686-83010374CCE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CB759-88E3-221E-3E49-30807A82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14C6-9E64-3F07-62C9-F19A5048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C93D-A1B6-D6F7-3D51-5F93A35C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682B-5AB8-9294-4561-1A37BF3E2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6785B-22B9-2468-7828-1E95EF58B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30AC1-A628-48CD-3CCC-23B92F0C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305B-C0A6-44CE-A686-83010374CCE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25CDE-E726-88A8-A95A-74BB1D17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5C218-6115-D902-F221-81B0F7F0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0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01B2-8D54-3C4C-032E-974CDB23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283DD-CFAE-82B3-354C-85F12780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CBA30-1873-197A-E2AC-87CDCDD6E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28DFC-C3A1-DF10-0124-0EA94AF86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99ED8-1C0B-F8AF-B495-6D17B01DE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9E7B2-21EC-85CF-41DE-6A787C92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305B-C0A6-44CE-A686-83010374CCE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595BB-BCF9-210D-7839-C7CCE5DC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03DE7-1B73-C33F-57A1-ED736C5F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9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B1A4-8076-EC8A-4D92-05067AE3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9D5B6-C67D-28C3-A698-24C9DB22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305B-C0A6-44CE-A686-83010374CCE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3FE57-6843-80A7-ACBA-8D1F4667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AB445-A216-F374-725D-16288433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FCA1A-327A-18D0-CF1E-EE035230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305B-C0A6-44CE-A686-83010374CCE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35572-3CAD-65D5-737A-1A2FD591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0DA90-A980-D8FF-7C9F-990FB446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79EE-A65A-1E47-651E-76A85E1E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796AD-57CE-3307-F21A-044A28289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7D9FE-59B3-411D-A829-52FB0E419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73990-4787-C51E-FE05-76844DFE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305B-C0A6-44CE-A686-83010374CCE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7E736-7841-04A3-AE30-8075D385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874F3-9FBE-D9C3-3736-5D550E6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E211-3B71-1798-1A42-6511FAD4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504F2-28AA-9202-5C7A-4934E47A3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6F4CD-2630-7959-E498-ADD0B6E25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1AE0C-080E-ACCA-530F-E56A6831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305B-C0A6-44CE-A686-83010374CCE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9E0A4-68D6-99D1-6312-6AD70BCA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3113B-0C4A-8442-561E-27FB4D17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8921D-AC0A-3A8E-4DAF-186E87EA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8E344-74E9-890D-E02A-3D1064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7154-F7D7-E5BC-F78C-1687B7213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F5305B-C0A6-44CE-A686-83010374CCE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47A54-FCE3-9FEB-2102-C463B38E3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5D7BE-737E-2823-DD36-730A78ABF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1689FA-3E00-4660-A03A-BB285829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9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C8E5-DE01-473B-F8D4-D42DD1584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BC90B-878C-24D5-E638-85CB1E7B0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131558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EAD6-B27C-5BD6-A265-D2DE1812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F549-F02B-C811-939A-2AB0CE6BD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2B15-420D-8BBF-410E-5C2F7314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EF1C-70FE-8392-C5E3-BA189DE5C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7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08DA-7773-E2F3-740E-574AE258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F30B-07C8-8B74-BBD7-AB609A9CA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4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9B8C-9B6E-851C-E982-DD3EFC45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BDBD-6DB0-2A81-C8CE-5D66CCD4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4084-E133-05AE-2BF4-6B070494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F973B-7346-C021-4A53-A8929FE0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5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A0C3-834E-31D4-08FC-6A37EB94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D85F8-45C0-94C4-A08C-6193E2930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TITLE</vt:lpstr>
      <vt:lpstr>TABLE OF CONTENTS</vt:lpstr>
      <vt:lpstr>INTRODUCE MYSELF</vt:lpstr>
      <vt:lpstr>01 Introduction</vt:lpstr>
      <vt:lpstr>Introduction</vt:lpstr>
      <vt:lpstr>Review/Conclusion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Chung</dc:creator>
  <cp:lastModifiedBy>Brandon Chung</cp:lastModifiedBy>
  <cp:revision>2</cp:revision>
  <dcterms:created xsi:type="dcterms:W3CDTF">2024-10-30T17:26:00Z</dcterms:created>
  <dcterms:modified xsi:type="dcterms:W3CDTF">2024-10-30T17:28:37Z</dcterms:modified>
</cp:coreProperties>
</file>