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70" r:id="rId7"/>
    <p:sldId id="271" r:id="rId8"/>
    <p:sldId id="273" r:id="rId9"/>
    <p:sldId id="272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EE652-7B74-4C8B-B418-77589B0AA7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1A9657-3368-4521-B2E0-AD44967ED53A}">
      <dgm:prSet/>
      <dgm:spPr/>
      <dgm:t>
        <a:bodyPr/>
        <a:lstStyle/>
        <a:p>
          <a:r>
            <a:rPr lang="en-US" dirty="0"/>
            <a:t>01 Introduction</a:t>
          </a:r>
        </a:p>
      </dgm:t>
    </dgm:pt>
    <dgm:pt modelId="{0E0D5E3D-4C55-4983-8158-A169CEA936F5}" type="parTrans" cxnId="{EA847DA5-0D90-456D-95E7-5234A8BE1120}">
      <dgm:prSet/>
      <dgm:spPr/>
      <dgm:t>
        <a:bodyPr/>
        <a:lstStyle/>
        <a:p>
          <a:endParaRPr lang="en-US"/>
        </a:p>
      </dgm:t>
    </dgm:pt>
    <dgm:pt modelId="{DEF43C2C-87E0-477E-A010-17CDFF22B7EC}" type="sibTrans" cxnId="{EA847DA5-0D90-456D-95E7-5234A8BE1120}">
      <dgm:prSet/>
      <dgm:spPr/>
      <dgm:t>
        <a:bodyPr/>
        <a:lstStyle/>
        <a:p>
          <a:endParaRPr lang="en-US"/>
        </a:p>
      </dgm:t>
    </dgm:pt>
    <dgm:pt modelId="{BCCB3562-2C53-46EB-8D61-0184A98C6E54}">
      <dgm:prSet/>
      <dgm:spPr/>
      <dgm:t>
        <a:bodyPr/>
        <a:lstStyle/>
        <a:p>
          <a:r>
            <a:rPr lang="en-US" dirty="0"/>
            <a:t>02 Problem Statement</a:t>
          </a:r>
        </a:p>
      </dgm:t>
    </dgm:pt>
    <dgm:pt modelId="{D01ED8FF-634A-4F61-AF90-0BC7A9A7E027}" type="parTrans" cxnId="{260F8075-B04A-4E21-972D-2F15B6C342EF}">
      <dgm:prSet/>
      <dgm:spPr/>
      <dgm:t>
        <a:bodyPr/>
        <a:lstStyle/>
        <a:p>
          <a:endParaRPr lang="en-US"/>
        </a:p>
      </dgm:t>
    </dgm:pt>
    <dgm:pt modelId="{EEB68ABB-0C45-4627-8026-50E060AE169C}" type="sibTrans" cxnId="{260F8075-B04A-4E21-972D-2F15B6C342EF}">
      <dgm:prSet/>
      <dgm:spPr/>
      <dgm:t>
        <a:bodyPr/>
        <a:lstStyle/>
        <a:p>
          <a:endParaRPr lang="en-US"/>
        </a:p>
      </dgm:t>
    </dgm:pt>
    <dgm:pt modelId="{0E237DC6-2C36-4071-8F17-2CE6C9B4F100}">
      <dgm:prSet/>
      <dgm:spPr/>
      <dgm:t>
        <a:bodyPr/>
        <a:lstStyle/>
        <a:p>
          <a:r>
            <a:rPr lang="en-US" dirty="0"/>
            <a:t>03 Solution Overview</a:t>
          </a:r>
        </a:p>
      </dgm:t>
    </dgm:pt>
    <dgm:pt modelId="{25AAD999-251D-43FC-AFA9-6CE6761BD5EA}" type="parTrans" cxnId="{01C8667F-6299-4C9B-A6A7-935CF414ED7D}">
      <dgm:prSet/>
      <dgm:spPr/>
      <dgm:t>
        <a:bodyPr/>
        <a:lstStyle/>
        <a:p>
          <a:endParaRPr lang="en-US"/>
        </a:p>
      </dgm:t>
    </dgm:pt>
    <dgm:pt modelId="{6621C1D3-93C0-4A61-B58B-B349903733B6}" type="sibTrans" cxnId="{01C8667F-6299-4C9B-A6A7-935CF414ED7D}">
      <dgm:prSet/>
      <dgm:spPr/>
      <dgm:t>
        <a:bodyPr/>
        <a:lstStyle/>
        <a:p>
          <a:endParaRPr lang="en-US"/>
        </a:p>
      </dgm:t>
    </dgm:pt>
    <dgm:pt modelId="{04604A2F-5C21-42DD-B28E-8CF6C97BBB21}">
      <dgm:prSet/>
      <dgm:spPr/>
      <dgm:t>
        <a:bodyPr/>
        <a:lstStyle/>
        <a:p>
          <a:r>
            <a:rPr lang="en-US" dirty="0"/>
            <a:t>04 Architecture of the Application</a:t>
          </a:r>
        </a:p>
      </dgm:t>
    </dgm:pt>
    <dgm:pt modelId="{01A39EC7-FD50-4332-97A3-31CCF7E48BE7}" type="parTrans" cxnId="{C7C69113-7528-4493-8A6B-2BCC15C2EA3D}">
      <dgm:prSet/>
      <dgm:spPr/>
      <dgm:t>
        <a:bodyPr/>
        <a:lstStyle/>
        <a:p>
          <a:endParaRPr lang="en-US"/>
        </a:p>
      </dgm:t>
    </dgm:pt>
    <dgm:pt modelId="{15DE0C49-F39A-4B83-8525-36808AAE1D7D}" type="sibTrans" cxnId="{C7C69113-7528-4493-8A6B-2BCC15C2EA3D}">
      <dgm:prSet/>
      <dgm:spPr/>
      <dgm:t>
        <a:bodyPr/>
        <a:lstStyle/>
        <a:p>
          <a:endParaRPr lang="en-US"/>
        </a:p>
      </dgm:t>
    </dgm:pt>
    <dgm:pt modelId="{9A184E7E-022A-4BD4-98F8-F4160CFAB318}">
      <dgm:prSet/>
      <dgm:spPr/>
      <dgm:t>
        <a:bodyPr/>
        <a:lstStyle/>
        <a:p>
          <a:r>
            <a:rPr lang="en-US" dirty="0"/>
            <a:t>05 Challenges Faced</a:t>
          </a:r>
        </a:p>
      </dgm:t>
    </dgm:pt>
    <dgm:pt modelId="{A9803E5E-A5F7-4A35-9C5F-BE04C472A637}" type="parTrans" cxnId="{7A0047CF-246D-4230-A11A-C87D0F1B8DF2}">
      <dgm:prSet/>
      <dgm:spPr/>
      <dgm:t>
        <a:bodyPr/>
        <a:lstStyle/>
        <a:p>
          <a:endParaRPr lang="en-US"/>
        </a:p>
      </dgm:t>
    </dgm:pt>
    <dgm:pt modelId="{76CD9824-1768-4331-A275-63ECDB633DF4}" type="sibTrans" cxnId="{7A0047CF-246D-4230-A11A-C87D0F1B8DF2}">
      <dgm:prSet/>
      <dgm:spPr/>
      <dgm:t>
        <a:bodyPr/>
        <a:lstStyle/>
        <a:p>
          <a:endParaRPr lang="en-US"/>
        </a:p>
      </dgm:t>
    </dgm:pt>
    <dgm:pt modelId="{53873E90-BC85-4A7E-A51D-0B707B91317E}">
      <dgm:prSet/>
      <dgm:spPr/>
      <dgm:t>
        <a:bodyPr/>
        <a:lstStyle/>
        <a:p>
          <a:r>
            <a:rPr lang="en-US" dirty="0"/>
            <a:t>07 Demo &amp; Conclusion</a:t>
          </a:r>
        </a:p>
      </dgm:t>
    </dgm:pt>
    <dgm:pt modelId="{C7046DF5-B3CC-4545-AD22-ED8B5461DA88}" type="parTrans" cxnId="{3C56EB08-038B-4BFA-A7DF-9713C926347E}">
      <dgm:prSet/>
      <dgm:spPr/>
      <dgm:t>
        <a:bodyPr/>
        <a:lstStyle/>
        <a:p>
          <a:endParaRPr lang="en-US"/>
        </a:p>
      </dgm:t>
    </dgm:pt>
    <dgm:pt modelId="{5C795B21-0435-4CE4-8B30-8376F0B2D8F8}" type="sibTrans" cxnId="{3C56EB08-038B-4BFA-A7DF-9713C926347E}">
      <dgm:prSet/>
      <dgm:spPr/>
      <dgm:t>
        <a:bodyPr/>
        <a:lstStyle/>
        <a:p>
          <a:endParaRPr lang="en-US"/>
        </a:p>
      </dgm:t>
    </dgm:pt>
    <dgm:pt modelId="{B52B4758-37E1-4EBF-8A73-34D2A60C3880}">
      <dgm:prSet/>
      <dgm:spPr/>
      <dgm:t>
        <a:bodyPr/>
        <a:lstStyle/>
        <a:p>
          <a:r>
            <a:rPr lang="en-US" dirty="0"/>
            <a:t>06 Code Snippets</a:t>
          </a:r>
        </a:p>
      </dgm:t>
    </dgm:pt>
    <dgm:pt modelId="{3BDA35E1-DB37-4EDD-8900-D20912EE45C6}" type="parTrans" cxnId="{F5985B0C-7C56-4B25-AF02-FBE7D4ED6873}">
      <dgm:prSet/>
      <dgm:spPr/>
    </dgm:pt>
    <dgm:pt modelId="{B6F4BBE8-24B2-4586-A354-E2650471370F}" type="sibTrans" cxnId="{F5985B0C-7C56-4B25-AF02-FBE7D4ED6873}">
      <dgm:prSet/>
      <dgm:spPr/>
    </dgm:pt>
    <dgm:pt modelId="{1382A85B-C3D7-42EB-8E55-29F97CC68B19}" type="pres">
      <dgm:prSet presAssocID="{B1DEE652-7B74-4C8B-B418-77589B0AA7FF}" presName="linear" presStyleCnt="0">
        <dgm:presLayoutVars>
          <dgm:animLvl val="lvl"/>
          <dgm:resizeHandles val="exact"/>
        </dgm:presLayoutVars>
      </dgm:prSet>
      <dgm:spPr/>
    </dgm:pt>
    <dgm:pt modelId="{CA05D7FF-DDF5-4993-A8C3-3104429D9A75}" type="pres">
      <dgm:prSet presAssocID="{791A9657-3368-4521-B2E0-AD44967ED53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86ADD72-3C58-47B9-B6BA-6756F69D478A}" type="pres">
      <dgm:prSet presAssocID="{DEF43C2C-87E0-477E-A010-17CDFF22B7EC}" presName="spacer" presStyleCnt="0"/>
      <dgm:spPr/>
    </dgm:pt>
    <dgm:pt modelId="{B984BFA5-D2F8-4651-9354-AC90626AAD23}" type="pres">
      <dgm:prSet presAssocID="{BCCB3562-2C53-46EB-8D61-0184A98C6E5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5B90D11-C663-4E06-8FAE-65E2045E7E2D}" type="pres">
      <dgm:prSet presAssocID="{EEB68ABB-0C45-4627-8026-50E060AE169C}" presName="spacer" presStyleCnt="0"/>
      <dgm:spPr/>
    </dgm:pt>
    <dgm:pt modelId="{8A3EF4F4-AD90-46F0-A566-B2CF721D8E55}" type="pres">
      <dgm:prSet presAssocID="{0E237DC6-2C36-4071-8F17-2CE6C9B4F10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B0C8012-0FC7-47C3-AF71-D68C4AEB3DEC}" type="pres">
      <dgm:prSet presAssocID="{6621C1D3-93C0-4A61-B58B-B349903733B6}" presName="spacer" presStyleCnt="0"/>
      <dgm:spPr/>
    </dgm:pt>
    <dgm:pt modelId="{5D103A18-3518-4AF4-8FF2-104BA55EEA40}" type="pres">
      <dgm:prSet presAssocID="{04604A2F-5C21-42DD-B28E-8CF6C97BBB2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FB53A0E-11A7-4CE6-A755-6E347D1C9F3F}" type="pres">
      <dgm:prSet presAssocID="{15DE0C49-F39A-4B83-8525-36808AAE1D7D}" presName="spacer" presStyleCnt="0"/>
      <dgm:spPr/>
    </dgm:pt>
    <dgm:pt modelId="{BE002F2F-3D1C-4DC4-9D7D-7E17E9EB5140}" type="pres">
      <dgm:prSet presAssocID="{9A184E7E-022A-4BD4-98F8-F4160CFAB31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EB01056-921C-4929-8933-3299A83AC8DF}" type="pres">
      <dgm:prSet presAssocID="{76CD9824-1768-4331-A275-63ECDB633DF4}" presName="spacer" presStyleCnt="0"/>
      <dgm:spPr/>
    </dgm:pt>
    <dgm:pt modelId="{6B63A294-99D8-45CA-A4B2-61DB08432182}" type="pres">
      <dgm:prSet presAssocID="{B52B4758-37E1-4EBF-8A73-34D2A60C388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2F3FEE6-389F-4D55-AC67-DBCC2F4C5A4D}" type="pres">
      <dgm:prSet presAssocID="{B6F4BBE8-24B2-4586-A354-E2650471370F}" presName="spacer" presStyleCnt="0"/>
      <dgm:spPr/>
    </dgm:pt>
    <dgm:pt modelId="{137CB5E2-16A2-4AC9-BF20-AC53271CCC09}" type="pres">
      <dgm:prSet presAssocID="{53873E90-BC85-4A7E-A51D-0B707B91317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C56EB08-038B-4BFA-A7DF-9713C926347E}" srcId="{B1DEE652-7B74-4C8B-B418-77589B0AA7FF}" destId="{53873E90-BC85-4A7E-A51D-0B707B91317E}" srcOrd="6" destOrd="0" parTransId="{C7046DF5-B3CC-4545-AD22-ED8B5461DA88}" sibTransId="{5C795B21-0435-4CE4-8B30-8376F0B2D8F8}"/>
    <dgm:cxn modelId="{F5985B0C-7C56-4B25-AF02-FBE7D4ED6873}" srcId="{B1DEE652-7B74-4C8B-B418-77589B0AA7FF}" destId="{B52B4758-37E1-4EBF-8A73-34D2A60C3880}" srcOrd="5" destOrd="0" parTransId="{3BDA35E1-DB37-4EDD-8900-D20912EE45C6}" sibTransId="{B6F4BBE8-24B2-4586-A354-E2650471370F}"/>
    <dgm:cxn modelId="{C7C69113-7528-4493-8A6B-2BCC15C2EA3D}" srcId="{B1DEE652-7B74-4C8B-B418-77589B0AA7FF}" destId="{04604A2F-5C21-42DD-B28E-8CF6C97BBB21}" srcOrd="3" destOrd="0" parTransId="{01A39EC7-FD50-4332-97A3-31CCF7E48BE7}" sibTransId="{15DE0C49-F39A-4B83-8525-36808AAE1D7D}"/>
    <dgm:cxn modelId="{C1C2CC2F-25A2-47B2-BC5D-2277D318DE38}" type="presOf" srcId="{791A9657-3368-4521-B2E0-AD44967ED53A}" destId="{CA05D7FF-DDF5-4993-A8C3-3104429D9A75}" srcOrd="0" destOrd="0" presId="urn:microsoft.com/office/officeart/2005/8/layout/vList2"/>
    <dgm:cxn modelId="{9B3F4B51-BA07-482E-B2EC-C023548DA385}" type="presOf" srcId="{9A184E7E-022A-4BD4-98F8-F4160CFAB318}" destId="{BE002F2F-3D1C-4DC4-9D7D-7E17E9EB5140}" srcOrd="0" destOrd="0" presId="urn:microsoft.com/office/officeart/2005/8/layout/vList2"/>
    <dgm:cxn modelId="{260F8075-B04A-4E21-972D-2F15B6C342EF}" srcId="{B1DEE652-7B74-4C8B-B418-77589B0AA7FF}" destId="{BCCB3562-2C53-46EB-8D61-0184A98C6E54}" srcOrd="1" destOrd="0" parTransId="{D01ED8FF-634A-4F61-AF90-0BC7A9A7E027}" sibTransId="{EEB68ABB-0C45-4627-8026-50E060AE169C}"/>
    <dgm:cxn modelId="{0CC74077-E55B-4101-803D-F28F75020E9F}" type="presOf" srcId="{B1DEE652-7B74-4C8B-B418-77589B0AA7FF}" destId="{1382A85B-C3D7-42EB-8E55-29F97CC68B19}" srcOrd="0" destOrd="0" presId="urn:microsoft.com/office/officeart/2005/8/layout/vList2"/>
    <dgm:cxn modelId="{60413D5A-A89B-4F1F-B64F-C123FE2968BB}" type="presOf" srcId="{0E237DC6-2C36-4071-8F17-2CE6C9B4F100}" destId="{8A3EF4F4-AD90-46F0-A566-B2CF721D8E55}" srcOrd="0" destOrd="0" presId="urn:microsoft.com/office/officeart/2005/8/layout/vList2"/>
    <dgm:cxn modelId="{0D9EE87C-E2F8-417A-A16A-4B4A60B12821}" type="presOf" srcId="{53873E90-BC85-4A7E-A51D-0B707B91317E}" destId="{137CB5E2-16A2-4AC9-BF20-AC53271CCC09}" srcOrd="0" destOrd="0" presId="urn:microsoft.com/office/officeart/2005/8/layout/vList2"/>
    <dgm:cxn modelId="{01C8667F-6299-4C9B-A6A7-935CF414ED7D}" srcId="{B1DEE652-7B74-4C8B-B418-77589B0AA7FF}" destId="{0E237DC6-2C36-4071-8F17-2CE6C9B4F100}" srcOrd="2" destOrd="0" parTransId="{25AAD999-251D-43FC-AFA9-6CE6761BD5EA}" sibTransId="{6621C1D3-93C0-4A61-B58B-B349903733B6}"/>
    <dgm:cxn modelId="{1CD9FD84-9086-4F7E-945A-74992E8B5457}" type="presOf" srcId="{B52B4758-37E1-4EBF-8A73-34D2A60C3880}" destId="{6B63A294-99D8-45CA-A4B2-61DB08432182}" srcOrd="0" destOrd="0" presId="urn:microsoft.com/office/officeart/2005/8/layout/vList2"/>
    <dgm:cxn modelId="{74AD679F-21B6-480A-97A1-E2D481B8A30C}" type="presOf" srcId="{04604A2F-5C21-42DD-B28E-8CF6C97BBB21}" destId="{5D103A18-3518-4AF4-8FF2-104BA55EEA40}" srcOrd="0" destOrd="0" presId="urn:microsoft.com/office/officeart/2005/8/layout/vList2"/>
    <dgm:cxn modelId="{EA847DA5-0D90-456D-95E7-5234A8BE1120}" srcId="{B1DEE652-7B74-4C8B-B418-77589B0AA7FF}" destId="{791A9657-3368-4521-B2E0-AD44967ED53A}" srcOrd="0" destOrd="0" parTransId="{0E0D5E3D-4C55-4983-8158-A169CEA936F5}" sibTransId="{DEF43C2C-87E0-477E-A010-17CDFF22B7EC}"/>
    <dgm:cxn modelId="{F23BDCA9-04E2-427F-ACD1-58D8BC5E9E03}" type="presOf" srcId="{BCCB3562-2C53-46EB-8D61-0184A98C6E54}" destId="{B984BFA5-D2F8-4651-9354-AC90626AAD23}" srcOrd="0" destOrd="0" presId="urn:microsoft.com/office/officeart/2005/8/layout/vList2"/>
    <dgm:cxn modelId="{7A0047CF-246D-4230-A11A-C87D0F1B8DF2}" srcId="{B1DEE652-7B74-4C8B-B418-77589B0AA7FF}" destId="{9A184E7E-022A-4BD4-98F8-F4160CFAB318}" srcOrd="4" destOrd="0" parTransId="{A9803E5E-A5F7-4A35-9C5F-BE04C472A637}" sibTransId="{76CD9824-1768-4331-A275-63ECDB633DF4}"/>
    <dgm:cxn modelId="{F33D61CA-E6DD-4169-A904-37435FEE44A9}" type="presParOf" srcId="{1382A85B-C3D7-42EB-8E55-29F97CC68B19}" destId="{CA05D7FF-DDF5-4993-A8C3-3104429D9A75}" srcOrd="0" destOrd="0" presId="urn:microsoft.com/office/officeart/2005/8/layout/vList2"/>
    <dgm:cxn modelId="{0573A7A6-F363-4019-A093-71544B04BE3B}" type="presParOf" srcId="{1382A85B-C3D7-42EB-8E55-29F97CC68B19}" destId="{286ADD72-3C58-47B9-B6BA-6756F69D478A}" srcOrd="1" destOrd="0" presId="urn:microsoft.com/office/officeart/2005/8/layout/vList2"/>
    <dgm:cxn modelId="{7C9A9F71-2F52-47B4-8BB5-FA93AF39389F}" type="presParOf" srcId="{1382A85B-C3D7-42EB-8E55-29F97CC68B19}" destId="{B984BFA5-D2F8-4651-9354-AC90626AAD23}" srcOrd="2" destOrd="0" presId="urn:microsoft.com/office/officeart/2005/8/layout/vList2"/>
    <dgm:cxn modelId="{B2875B4B-2345-4E19-9CB1-1F1B8F9482AD}" type="presParOf" srcId="{1382A85B-C3D7-42EB-8E55-29F97CC68B19}" destId="{F5B90D11-C663-4E06-8FAE-65E2045E7E2D}" srcOrd="3" destOrd="0" presId="urn:microsoft.com/office/officeart/2005/8/layout/vList2"/>
    <dgm:cxn modelId="{AB829A46-31C4-447A-9B04-76EE5B34AB19}" type="presParOf" srcId="{1382A85B-C3D7-42EB-8E55-29F97CC68B19}" destId="{8A3EF4F4-AD90-46F0-A566-B2CF721D8E55}" srcOrd="4" destOrd="0" presId="urn:microsoft.com/office/officeart/2005/8/layout/vList2"/>
    <dgm:cxn modelId="{52368ABC-CE2D-42DA-8E2B-F39F23AFC3FA}" type="presParOf" srcId="{1382A85B-C3D7-42EB-8E55-29F97CC68B19}" destId="{5B0C8012-0FC7-47C3-AF71-D68C4AEB3DEC}" srcOrd="5" destOrd="0" presId="urn:microsoft.com/office/officeart/2005/8/layout/vList2"/>
    <dgm:cxn modelId="{0154B398-D7FA-4B2C-8928-2599BAF42B45}" type="presParOf" srcId="{1382A85B-C3D7-42EB-8E55-29F97CC68B19}" destId="{5D103A18-3518-4AF4-8FF2-104BA55EEA40}" srcOrd="6" destOrd="0" presId="urn:microsoft.com/office/officeart/2005/8/layout/vList2"/>
    <dgm:cxn modelId="{29E944F4-463E-415D-A364-94617B127038}" type="presParOf" srcId="{1382A85B-C3D7-42EB-8E55-29F97CC68B19}" destId="{3FB53A0E-11A7-4CE6-A755-6E347D1C9F3F}" srcOrd="7" destOrd="0" presId="urn:microsoft.com/office/officeart/2005/8/layout/vList2"/>
    <dgm:cxn modelId="{CFF0B842-6357-4D5C-B7AC-00CC2C29A0DB}" type="presParOf" srcId="{1382A85B-C3D7-42EB-8E55-29F97CC68B19}" destId="{BE002F2F-3D1C-4DC4-9D7D-7E17E9EB5140}" srcOrd="8" destOrd="0" presId="urn:microsoft.com/office/officeart/2005/8/layout/vList2"/>
    <dgm:cxn modelId="{D64C1CBD-CCA6-4986-91D6-9A8ECB0672A2}" type="presParOf" srcId="{1382A85B-C3D7-42EB-8E55-29F97CC68B19}" destId="{FEB01056-921C-4929-8933-3299A83AC8DF}" srcOrd="9" destOrd="0" presId="urn:microsoft.com/office/officeart/2005/8/layout/vList2"/>
    <dgm:cxn modelId="{5CBC5343-06D5-4559-AB4B-D2C3021A2077}" type="presParOf" srcId="{1382A85B-C3D7-42EB-8E55-29F97CC68B19}" destId="{6B63A294-99D8-45CA-A4B2-61DB08432182}" srcOrd="10" destOrd="0" presId="urn:microsoft.com/office/officeart/2005/8/layout/vList2"/>
    <dgm:cxn modelId="{30886324-EA97-4663-86E7-7568C2CC7948}" type="presParOf" srcId="{1382A85B-C3D7-42EB-8E55-29F97CC68B19}" destId="{52F3FEE6-389F-4D55-AC67-DBCC2F4C5A4D}" srcOrd="11" destOrd="0" presId="urn:microsoft.com/office/officeart/2005/8/layout/vList2"/>
    <dgm:cxn modelId="{6E754EBF-CF8F-4D2F-8964-BD337BB23EBC}" type="presParOf" srcId="{1382A85B-C3D7-42EB-8E55-29F97CC68B19}" destId="{137CB5E2-16A2-4AC9-BF20-AC53271CCC0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9B8F2-BFF5-4DA2-B6E2-4F4DD97CD01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CAB1B3-A715-43D0-BC25-61B26E8D5B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Goal: Create a C application that allows users to monitor system processes.</a:t>
          </a:r>
        </a:p>
      </dgm:t>
    </dgm:pt>
    <dgm:pt modelId="{4CC990F6-082E-4E49-8BD9-4C1DF5559422}" type="parTrans" cxnId="{2D37D166-B687-4C6A-A875-3EB982A86A67}">
      <dgm:prSet/>
      <dgm:spPr/>
      <dgm:t>
        <a:bodyPr/>
        <a:lstStyle/>
        <a:p>
          <a:endParaRPr lang="en-US"/>
        </a:p>
      </dgm:t>
    </dgm:pt>
    <dgm:pt modelId="{197F96B7-AB0E-4424-9EFE-006DC142C3A1}" type="sibTrans" cxnId="{2D37D166-B687-4C6A-A875-3EB982A86A67}">
      <dgm:prSet/>
      <dgm:spPr/>
      <dgm:t>
        <a:bodyPr/>
        <a:lstStyle/>
        <a:p>
          <a:endParaRPr lang="en-US"/>
        </a:p>
      </dgm:t>
    </dgm:pt>
    <dgm:pt modelId="{9F06C8EB-4A2A-4E5C-ACC4-8EF904FD8D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Main Focus: Classify CPU and I/O bound processes.</a:t>
          </a:r>
        </a:p>
      </dgm:t>
    </dgm:pt>
    <dgm:pt modelId="{E7500FE7-1B4B-457B-8E9F-9B8175C19EAB}" type="parTrans" cxnId="{B2FD7046-7C76-49BF-A697-ACBB5D37B779}">
      <dgm:prSet/>
      <dgm:spPr/>
      <dgm:t>
        <a:bodyPr/>
        <a:lstStyle/>
        <a:p>
          <a:endParaRPr lang="en-US"/>
        </a:p>
      </dgm:t>
    </dgm:pt>
    <dgm:pt modelId="{A2D96B3D-A508-4D67-9725-B609985D908C}" type="sibTrans" cxnId="{B2FD7046-7C76-49BF-A697-ACBB5D37B779}">
      <dgm:prSet/>
      <dgm:spPr/>
      <dgm:t>
        <a:bodyPr/>
        <a:lstStyle/>
        <a:p>
          <a:endParaRPr lang="en-US"/>
        </a:p>
      </dgm:t>
    </dgm:pt>
    <dgm:pt modelId="{27DB0847-7AB6-4A42-8CE6-A302634195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Importance: Helps system performance monitoring.</a:t>
          </a:r>
        </a:p>
      </dgm:t>
    </dgm:pt>
    <dgm:pt modelId="{E4A2A191-179B-4AD0-A598-361BCBFDCC46}" type="parTrans" cxnId="{FC9F59F3-E3EA-4EAB-9F89-E08AAA54E47A}">
      <dgm:prSet/>
      <dgm:spPr/>
      <dgm:t>
        <a:bodyPr/>
        <a:lstStyle/>
        <a:p>
          <a:endParaRPr lang="en-US"/>
        </a:p>
      </dgm:t>
    </dgm:pt>
    <dgm:pt modelId="{F57EC805-1D4F-417D-A8D2-24DD511313F8}" type="sibTrans" cxnId="{FC9F59F3-E3EA-4EAB-9F89-E08AAA54E47A}">
      <dgm:prSet/>
      <dgm:spPr/>
      <dgm:t>
        <a:bodyPr/>
        <a:lstStyle/>
        <a:p>
          <a:endParaRPr lang="en-US"/>
        </a:p>
      </dgm:t>
    </dgm:pt>
    <dgm:pt modelId="{1159ED12-8B6D-400C-9601-33531284C52E}" type="pres">
      <dgm:prSet presAssocID="{BD09B8F2-BFF5-4DA2-B6E2-4F4DD97CD01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B76348-EDFA-4726-A699-5B030EC17666}" type="pres">
      <dgm:prSet presAssocID="{B3CAB1B3-A715-43D0-BC25-61B26E8D5BD3}" presName="hierRoot1" presStyleCnt="0"/>
      <dgm:spPr/>
    </dgm:pt>
    <dgm:pt modelId="{C4CE221D-F001-499A-9CFB-182653CE23FC}" type="pres">
      <dgm:prSet presAssocID="{B3CAB1B3-A715-43D0-BC25-61B26E8D5BD3}" presName="composite" presStyleCnt="0"/>
      <dgm:spPr/>
    </dgm:pt>
    <dgm:pt modelId="{D1623824-62AA-4D8B-BEEE-4747FFB35E38}" type="pres">
      <dgm:prSet presAssocID="{B3CAB1B3-A715-43D0-BC25-61B26E8D5BD3}" presName="background" presStyleLbl="node0" presStyleIdx="0" presStyleCnt="3"/>
      <dgm:spPr/>
    </dgm:pt>
    <dgm:pt modelId="{C496052B-FB30-4126-A1F3-028BBBE0A798}" type="pres">
      <dgm:prSet presAssocID="{B3CAB1B3-A715-43D0-BC25-61B26E8D5BD3}" presName="text" presStyleLbl="fgAcc0" presStyleIdx="0" presStyleCnt="3">
        <dgm:presLayoutVars>
          <dgm:chPref val="3"/>
        </dgm:presLayoutVars>
      </dgm:prSet>
      <dgm:spPr/>
    </dgm:pt>
    <dgm:pt modelId="{058B4646-61AB-404D-AB15-72F83CFF7799}" type="pres">
      <dgm:prSet presAssocID="{B3CAB1B3-A715-43D0-BC25-61B26E8D5BD3}" presName="hierChild2" presStyleCnt="0"/>
      <dgm:spPr/>
    </dgm:pt>
    <dgm:pt modelId="{86AABECD-CD18-4E46-84FA-B2F7627BE960}" type="pres">
      <dgm:prSet presAssocID="{9F06C8EB-4A2A-4E5C-ACC4-8EF904FD8DB2}" presName="hierRoot1" presStyleCnt="0"/>
      <dgm:spPr/>
    </dgm:pt>
    <dgm:pt modelId="{66BCB211-1330-430F-A103-07BDEC8CD172}" type="pres">
      <dgm:prSet presAssocID="{9F06C8EB-4A2A-4E5C-ACC4-8EF904FD8DB2}" presName="composite" presStyleCnt="0"/>
      <dgm:spPr/>
    </dgm:pt>
    <dgm:pt modelId="{DF8E1792-AC05-48DA-BEED-36D4C591A9C7}" type="pres">
      <dgm:prSet presAssocID="{9F06C8EB-4A2A-4E5C-ACC4-8EF904FD8DB2}" presName="background" presStyleLbl="node0" presStyleIdx="1" presStyleCnt="3"/>
      <dgm:spPr/>
    </dgm:pt>
    <dgm:pt modelId="{CEBC0618-3502-413B-9BC7-B9BE6D1AD437}" type="pres">
      <dgm:prSet presAssocID="{9F06C8EB-4A2A-4E5C-ACC4-8EF904FD8DB2}" presName="text" presStyleLbl="fgAcc0" presStyleIdx="1" presStyleCnt="3">
        <dgm:presLayoutVars>
          <dgm:chPref val="3"/>
        </dgm:presLayoutVars>
      </dgm:prSet>
      <dgm:spPr/>
    </dgm:pt>
    <dgm:pt modelId="{D6577E05-21D7-495B-82DE-B8FDED8CDA0D}" type="pres">
      <dgm:prSet presAssocID="{9F06C8EB-4A2A-4E5C-ACC4-8EF904FD8DB2}" presName="hierChild2" presStyleCnt="0"/>
      <dgm:spPr/>
    </dgm:pt>
    <dgm:pt modelId="{B56965C0-CD67-462A-A021-7AB5C5590D71}" type="pres">
      <dgm:prSet presAssocID="{27DB0847-7AB6-4A42-8CE6-A30263419525}" presName="hierRoot1" presStyleCnt="0"/>
      <dgm:spPr/>
    </dgm:pt>
    <dgm:pt modelId="{BB84F019-94BD-4379-BF0C-626DECAD4E49}" type="pres">
      <dgm:prSet presAssocID="{27DB0847-7AB6-4A42-8CE6-A30263419525}" presName="composite" presStyleCnt="0"/>
      <dgm:spPr/>
    </dgm:pt>
    <dgm:pt modelId="{DFD6B242-2A61-4C49-8D83-503D7B149581}" type="pres">
      <dgm:prSet presAssocID="{27DB0847-7AB6-4A42-8CE6-A30263419525}" presName="background" presStyleLbl="node0" presStyleIdx="2" presStyleCnt="3"/>
      <dgm:spPr/>
    </dgm:pt>
    <dgm:pt modelId="{24CCFB05-F473-4B43-8D2B-489CB64E5D7B}" type="pres">
      <dgm:prSet presAssocID="{27DB0847-7AB6-4A42-8CE6-A30263419525}" presName="text" presStyleLbl="fgAcc0" presStyleIdx="2" presStyleCnt="3">
        <dgm:presLayoutVars>
          <dgm:chPref val="3"/>
        </dgm:presLayoutVars>
      </dgm:prSet>
      <dgm:spPr/>
    </dgm:pt>
    <dgm:pt modelId="{D03D9741-7D3F-4C13-85C2-4E5C4CB585B6}" type="pres">
      <dgm:prSet presAssocID="{27DB0847-7AB6-4A42-8CE6-A30263419525}" presName="hierChild2" presStyleCnt="0"/>
      <dgm:spPr/>
    </dgm:pt>
  </dgm:ptLst>
  <dgm:cxnLst>
    <dgm:cxn modelId="{B2FD7046-7C76-49BF-A697-ACBB5D37B779}" srcId="{BD09B8F2-BFF5-4DA2-B6E2-4F4DD97CD01C}" destId="{9F06C8EB-4A2A-4E5C-ACC4-8EF904FD8DB2}" srcOrd="1" destOrd="0" parTransId="{E7500FE7-1B4B-457B-8E9F-9B8175C19EAB}" sibTransId="{A2D96B3D-A508-4D67-9725-B609985D908C}"/>
    <dgm:cxn modelId="{2D37D166-B687-4C6A-A875-3EB982A86A67}" srcId="{BD09B8F2-BFF5-4DA2-B6E2-4F4DD97CD01C}" destId="{B3CAB1B3-A715-43D0-BC25-61B26E8D5BD3}" srcOrd="0" destOrd="0" parTransId="{4CC990F6-082E-4E49-8BD9-4C1DF5559422}" sibTransId="{197F96B7-AB0E-4424-9EFE-006DC142C3A1}"/>
    <dgm:cxn modelId="{72F1BB56-68EA-4BC7-818A-E8E57C8C66D9}" type="presOf" srcId="{27DB0847-7AB6-4A42-8CE6-A30263419525}" destId="{24CCFB05-F473-4B43-8D2B-489CB64E5D7B}" srcOrd="0" destOrd="0" presId="urn:microsoft.com/office/officeart/2005/8/layout/hierarchy1"/>
    <dgm:cxn modelId="{F11166DC-4471-44BC-B85F-828B19F76C80}" type="presOf" srcId="{B3CAB1B3-A715-43D0-BC25-61B26E8D5BD3}" destId="{C496052B-FB30-4126-A1F3-028BBBE0A798}" srcOrd="0" destOrd="0" presId="urn:microsoft.com/office/officeart/2005/8/layout/hierarchy1"/>
    <dgm:cxn modelId="{FC9F59F3-E3EA-4EAB-9F89-E08AAA54E47A}" srcId="{BD09B8F2-BFF5-4DA2-B6E2-4F4DD97CD01C}" destId="{27DB0847-7AB6-4A42-8CE6-A30263419525}" srcOrd="2" destOrd="0" parTransId="{E4A2A191-179B-4AD0-A598-361BCBFDCC46}" sibTransId="{F57EC805-1D4F-417D-A8D2-24DD511313F8}"/>
    <dgm:cxn modelId="{EAE774F4-CC2A-4C71-87DC-985CAB35DE70}" type="presOf" srcId="{9F06C8EB-4A2A-4E5C-ACC4-8EF904FD8DB2}" destId="{CEBC0618-3502-413B-9BC7-B9BE6D1AD437}" srcOrd="0" destOrd="0" presId="urn:microsoft.com/office/officeart/2005/8/layout/hierarchy1"/>
    <dgm:cxn modelId="{8B69A7FE-0BD6-41A4-9174-BFA035177484}" type="presOf" srcId="{BD09B8F2-BFF5-4DA2-B6E2-4F4DD97CD01C}" destId="{1159ED12-8B6D-400C-9601-33531284C52E}" srcOrd="0" destOrd="0" presId="urn:microsoft.com/office/officeart/2005/8/layout/hierarchy1"/>
    <dgm:cxn modelId="{A8B38314-780C-441C-8D93-38DC3C1DA4D8}" type="presParOf" srcId="{1159ED12-8B6D-400C-9601-33531284C52E}" destId="{03B76348-EDFA-4726-A699-5B030EC17666}" srcOrd="0" destOrd="0" presId="urn:microsoft.com/office/officeart/2005/8/layout/hierarchy1"/>
    <dgm:cxn modelId="{7042A59A-0649-406C-89B1-2B8831F86201}" type="presParOf" srcId="{03B76348-EDFA-4726-A699-5B030EC17666}" destId="{C4CE221D-F001-499A-9CFB-182653CE23FC}" srcOrd="0" destOrd="0" presId="urn:microsoft.com/office/officeart/2005/8/layout/hierarchy1"/>
    <dgm:cxn modelId="{DBCBF83F-C700-48F3-9D4F-C27FBAF280BC}" type="presParOf" srcId="{C4CE221D-F001-499A-9CFB-182653CE23FC}" destId="{D1623824-62AA-4D8B-BEEE-4747FFB35E38}" srcOrd="0" destOrd="0" presId="urn:microsoft.com/office/officeart/2005/8/layout/hierarchy1"/>
    <dgm:cxn modelId="{ADA38E0A-F6F4-485F-90F1-C4B4610853D6}" type="presParOf" srcId="{C4CE221D-F001-499A-9CFB-182653CE23FC}" destId="{C496052B-FB30-4126-A1F3-028BBBE0A798}" srcOrd="1" destOrd="0" presId="urn:microsoft.com/office/officeart/2005/8/layout/hierarchy1"/>
    <dgm:cxn modelId="{12685A07-5426-4E05-8B18-2DBE9800E8E4}" type="presParOf" srcId="{03B76348-EDFA-4726-A699-5B030EC17666}" destId="{058B4646-61AB-404D-AB15-72F83CFF7799}" srcOrd="1" destOrd="0" presId="urn:microsoft.com/office/officeart/2005/8/layout/hierarchy1"/>
    <dgm:cxn modelId="{87B8E841-8374-4B7B-A666-F456FF23C620}" type="presParOf" srcId="{1159ED12-8B6D-400C-9601-33531284C52E}" destId="{86AABECD-CD18-4E46-84FA-B2F7627BE960}" srcOrd="1" destOrd="0" presId="urn:microsoft.com/office/officeart/2005/8/layout/hierarchy1"/>
    <dgm:cxn modelId="{D51E22FF-CC57-4CF5-BDBA-F6264253292B}" type="presParOf" srcId="{86AABECD-CD18-4E46-84FA-B2F7627BE960}" destId="{66BCB211-1330-430F-A103-07BDEC8CD172}" srcOrd="0" destOrd="0" presId="urn:microsoft.com/office/officeart/2005/8/layout/hierarchy1"/>
    <dgm:cxn modelId="{7BDE44EB-B31A-49FD-83ED-F012332B0B55}" type="presParOf" srcId="{66BCB211-1330-430F-A103-07BDEC8CD172}" destId="{DF8E1792-AC05-48DA-BEED-36D4C591A9C7}" srcOrd="0" destOrd="0" presId="urn:microsoft.com/office/officeart/2005/8/layout/hierarchy1"/>
    <dgm:cxn modelId="{B1A364A0-2CDB-4A6A-868F-6FFC97ACEFEF}" type="presParOf" srcId="{66BCB211-1330-430F-A103-07BDEC8CD172}" destId="{CEBC0618-3502-413B-9BC7-B9BE6D1AD437}" srcOrd="1" destOrd="0" presId="urn:microsoft.com/office/officeart/2005/8/layout/hierarchy1"/>
    <dgm:cxn modelId="{BB31EAC2-2C76-4127-AC6A-94DD1935A355}" type="presParOf" srcId="{86AABECD-CD18-4E46-84FA-B2F7627BE960}" destId="{D6577E05-21D7-495B-82DE-B8FDED8CDA0D}" srcOrd="1" destOrd="0" presId="urn:microsoft.com/office/officeart/2005/8/layout/hierarchy1"/>
    <dgm:cxn modelId="{69CBC228-CFEE-4094-B786-EBB2E4B18BA9}" type="presParOf" srcId="{1159ED12-8B6D-400C-9601-33531284C52E}" destId="{B56965C0-CD67-462A-A021-7AB5C5590D71}" srcOrd="2" destOrd="0" presId="urn:microsoft.com/office/officeart/2005/8/layout/hierarchy1"/>
    <dgm:cxn modelId="{8E9E8BA1-E509-409A-B269-6A7105E414B4}" type="presParOf" srcId="{B56965C0-CD67-462A-A021-7AB5C5590D71}" destId="{BB84F019-94BD-4379-BF0C-626DECAD4E49}" srcOrd="0" destOrd="0" presId="urn:microsoft.com/office/officeart/2005/8/layout/hierarchy1"/>
    <dgm:cxn modelId="{61E2A92A-E709-4170-922D-87ED60076C80}" type="presParOf" srcId="{BB84F019-94BD-4379-BF0C-626DECAD4E49}" destId="{DFD6B242-2A61-4C49-8D83-503D7B149581}" srcOrd="0" destOrd="0" presId="urn:microsoft.com/office/officeart/2005/8/layout/hierarchy1"/>
    <dgm:cxn modelId="{4718DE4B-50EF-4584-B127-D9D167B297B3}" type="presParOf" srcId="{BB84F019-94BD-4379-BF0C-626DECAD4E49}" destId="{24CCFB05-F473-4B43-8D2B-489CB64E5D7B}" srcOrd="1" destOrd="0" presId="urn:microsoft.com/office/officeart/2005/8/layout/hierarchy1"/>
    <dgm:cxn modelId="{05E217B9-CB10-401D-9DDC-1E9EBAA8EB1F}" type="presParOf" srcId="{B56965C0-CD67-462A-A021-7AB5C5590D71}" destId="{D03D9741-7D3F-4C13-85C2-4E5C4CB585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E93335-18A8-4AC7-B161-7F7667829FB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3A4D59-2870-438E-9BE2-6A75A2547A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Solution: A C application utilizing </a:t>
          </a:r>
          <a:r>
            <a:rPr lang="en-US" b="0" dirty="0"/>
            <a:t>tlhelp32.h and </a:t>
          </a:r>
          <a:r>
            <a:rPr lang="en-US" b="0" dirty="0" err="1"/>
            <a:t>windows.h</a:t>
          </a:r>
          <a:r>
            <a:rPr lang="en-US" b="0" dirty="0"/>
            <a:t> </a:t>
          </a:r>
          <a:r>
            <a:rPr lang="en-US" dirty="0"/>
            <a:t>to classify processes and display them.</a:t>
          </a:r>
        </a:p>
      </dgm:t>
    </dgm:pt>
    <dgm:pt modelId="{F57EB0D1-05C1-40E5-8DB2-A876A2BD123A}" type="parTrans" cxnId="{F85BB0C4-9050-4AAF-8BAB-849497FF4204}">
      <dgm:prSet/>
      <dgm:spPr/>
      <dgm:t>
        <a:bodyPr/>
        <a:lstStyle/>
        <a:p>
          <a:endParaRPr lang="en-US"/>
        </a:p>
      </dgm:t>
    </dgm:pt>
    <dgm:pt modelId="{BC008B7A-1979-4893-B9C9-AD4BF3A8197F}" type="sibTrans" cxnId="{F85BB0C4-9050-4AAF-8BAB-849497FF4204}">
      <dgm:prSet/>
      <dgm:spPr/>
      <dgm:t>
        <a:bodyPr/>
        <a:lstStyle/>
        <a:p>
          <a:endParaRPr lang="en-US"/>
        </a:p>
      </dgm:t>
    </dgm:pt>
    <dgm:pt modelId="{4A835A29-D741-4E1C-8C09-5284134352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 feature: Displays process details (PID, Name, CPU or I/O Bound).</a:t>
          </a:r>
        </a:p>
      </dgm:t>
    </dgm:pt>
    <dgm:pt modelId="{925E54B2-FB38-459F-8F56-90A53D553006}" type="parTrans" cxnId="{B1415D25-C38B-4A36-9CD9-504B72CF4157}">
      <dgm:prSet/>
      <dgm:spPr/>
      <dgm:t>
        <a:bodyPr/>
        <a:lstStyle/>
        <a:p>
          <a:endParaRPr lang="en-US"/>
        </a:p>
      </dgm:t>
    </dgm:pt>
    <dgm:pt modelId="{1C9C66D2-4AFD-487D-8565-9334FB8D9EDB}" type="sibTrans" cxnId="{B1415D25-C38B-4A36-9CD9-504B72CF4157}">
      <dgm:prSet/>
      <dgm:spPr/>
      <dgm:t>
        <a:bodyPr/>
        <a:lstStyle/>
        <a:p>
          <a:endParaRPr lang="en-US"/>
        </a:p>
      </dgm:t>
    </dgm:pt>
    <dgm:pt modelId="{BAD01D09-4E78-4FE9-8518-0360A55E74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 Feature: Classify processes based on resource consumption.</a:t>
          </a:r>
        </a:p>
      </dgm:t>
    </dgm:pt>
    <dgm:pt modelId="{669DBC56-0190-47A5-9B19-2DA0AB9D7268}" type="parTrans" cxnId="{2A782C29-B56B-4A06-8BC0-5FA6943F947E}">
      <dgm:prSet/>
      <dgm:spPr/>
      <dgm:t>
        <a:bodyPr/>
        <a:lstStyle/>
        <a:p>
          <a:endParaRPr lang="en-US"/>
        </a:p>
      </dgm:t>
    </dgm:pt>
    <dgm:pt modelId="{57EA15AE-9087-404F-8BC7-E6AD160EB3F0}" type="sibTrans" cxnId="{2A782C29-B56B-4A06-8BC0-5FA6943F947E}">
      <dgm:prSet/>
      <dgm:spPr/>
      <dgm:t>
        <a:bodyPr/>
        <a:lstStyle/>
        <a:p>
          <a:endParaRPr lang="en-US"/>
        </a:p>
      </dgm:t>
    </dgm:pt>
    <dgm:pt modelId="{6BA97813-578C-450E-A0E9-6187187E90AD}" type="pres">
      <dgm:prSet presAssocID="{96E93335-18A8-4AC7-B161-7F7667829FB5}" presName="root" presStyleCnt="0">
        <dgm:presLayoutVars>
          <dgm:dir/>
          <dgm:resizeHandles val="exact"/>
        </dgm:presLayoutVars>
      </dgm:prSet>
      <dgm:spPr/>
    </dgm:pt>
    <dgm:pt modelId="{1D836107-1CBF-4776-8C9F-E6526B6A2DB2}" type="pres">
      <dgm:prSet presAssocID="{973A4D59-2870-438E-9BE2-6A75A2547A59}" presName="compNode" presStyleCnt="0"/>
      <dgm:spPr/>
    </dgm:pt>
    <dgm:pt modelId="{79891740-BBB7-4C61-844C-31224A106304}" type="pres">
      <dgm:prSet presAssocID="{973A4D59-2870-438E-9BE2-6A75A2547A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9AF90B0-CF7A-45FA-9D24-28B3FAE0F95C}" type="pres">
      <dgm:prSet presAssocID="{973A4D59-2870-438E-9BE2-6A75A2547A59}" presName="spaceRect" presStyleCnt="0"/>
      <dgm:spPr/>
    </dgm:pt>
    <dgm:pt modelId="{A15B5D38-2A9D-4088-A01B-BE3BF63C2F6C}" type="pres">
      <dgm:prSet presAssocID="{973A4D59-2870-438E-9BE2-6A75A2547A59}" presName="textRect" presStyleLbl="revTx" presStyleIdx="0" presStyleCnt="3">
        <dgm:presLayoutVars>
          <dgm:chMax val="1"/>
          <dgm:chPref val="1"/>
        </dgm:presLayoutVars>
      </dgm:prSet>
      <dgm:spPr/>
    </dgm:pt>
    <dgm:pt modelId="{1E627E4B-DB59-4E6E-8F21-5FFA2AB185AD}" type="pres">
      <dgm:prSet presAssocID="{BC008B7A-1979-4893-B9C9-AD4BF3A8197F}" presName="sibTrans" presStyleCnt="0"/>
      <dgm:spPr/>
    </dgm:pt>
    <dgm:pt modelId="{6A8F5CA3-BC03-40C3-B57A-7D69C5F94C98}" type="pres">
      <dgm:prSet presAssocID="{4A835A29-D741-4E1C-8C09-52841343520A}" presName="compNode" presStyleCnt="0"/>
      <dgm:spPr/>
    </dgm:pt>
    <dgm:pt modelId="{9C04EB68-1D55-462D-8AD8-02E90007BEAA}" type="pres">
      <dgm:prSet presAssocID="{4A835A29-D741-4E1C-8C09-5284134352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1BB291B-FE21-4A98-AF4F-9D360A56F4C6}" type="pres">
      <dgm:prSet presAssocID="{4A835A29-D741-4E1C-8C09-52841343520A}" presName="spaceRect" presStyleCnt="0"/>
      <dgm:spPr/>
    </dgm:pt>
    <dgm:pt modelId="{BCEC01A4-22D3-4FE0-95D3-4BA737CD1E2F}" type="pres">
      <dgm:prSet presAssocID="{4A835A29-D741-4E1C-8C09-52841343520A}" presName="textRect" presStyleLbl="revTx" presStyleIdx="1" presStyleCnt="3">
        <dgm:presLayoutVars>
          <dgm:chMax val="1"/>
          <dgm:chPref val="1"/>
        </dgm:presLayoutVars>
      </dgm:prSet>
      <dgm:spPr/>
    </dgm:pt>
    <dgm:pt modelId="{6ECA32AA-4882-4F7A-AF1E-BBEB7DDC74A2}" type="pres">
      <dgm:prSet presAssocID="{1C9C66D2-4AFD-487D-8565-9334FB8D9EDB}" presName="sibTrans" presStyleCnt="0"/>
      <dgm:spPr/>
    </dgm:pt>
    <dgm:pt modelId="{52058A67-E528-4E83-A5CC-32A0EFB105AC}" type="pres">
      <dgm:prSet presAssocID="{BAD01D09-4E78-4FE9-8518-0360A55E7409}" presName="compNode" presStyleCnt="0"/>
      <dgm:spPr/>
    </dgm:pt>
    <dgm:pt modelId="{DB1FBF3F-0DE5-4A7A-A961-AD998D76222D}" type="pres">
      <dgm:prSet presAssocID="{BAD01D09-4E78-4FE9-8518-0360A55E74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5428B7B-40E7-4251-B584-28E7F8C591F5}" type="pres">
      <dgm:prSet presAssocID="{BAD01D09-4E78-4FE9-8518-0360A55E7409}" presName="spaceRect" presStyleCnt="0"/>
      <dgm:spPr/>
    </dgm:pt>
    <dgm:pt modelId="{60879921-CC93-40D4-A770-FD6EF7B99D06}" type="pres">
      <dgm:prSet presAssocID="{BAD01D09-4E78-4FE9-8518-0360A55E74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415D25-C38B-4A36-9CD9-504B72CF4157}" srcId="{96E93335-18A8-4AC7-B161-7F7667829FB5}" destId="{4A835A29-D741-4E1C-8C09-52841343520A}" srcOrd="1" destOrd="0" parTransId="{925E54B2-FB38-459F-8F56-90A53D553006}" sibTransId="{1C9C66D2-4AFD-487D-8565-9334FB8D9EDB}"/>
    <dgm:cxn modelId="{2A782C29-B56B-4A06-8BC0-5FA6943F947E}" srcId="{96E93335-18A8-4AC7-B161-7F7667829FB5}" destId="{BAD01D09-4E78-4FE9-8518-0360A55E7409}" srcOrd="2" destOrd="0" parTransId="{669DBC56-0190-47A5-9B19-2DA0AB9D7268}" sibTransId="{57EA15AE-9087-404F-8BC7-E6AD160EB3F0}"/>
    <dgm:cxn modelId="{F15FA944-8849-4617-8C1A-B928F3C1544D}" type="presOf" srcId="{BAD01D09-4E78-4FE9-8518-0360A55E7409}" destId="{60879921-CC93-40D4-A770-FD6EF7B99D06}" srcOrd="0" destOrd="0" presId="urn:microsoft.com/office/officeart/2018/2/layout/IconLabelList"/>
    <dgm:cxn modelId="{B9756C84-F4AA-4756-A935-EA1E08226D32}" type="presOf" srcId="{4A835A29-D741-4E1C-8C09-52841343520A}" destId="{BCEC01A4-22D3-4FE0-95D3-4BA737CD1E2F}" srcOrd="0" destOrd="0" presId="urn:microsoft.com/office/officeart/2018/2/layout/IconLabelList"/>
    <dgm:cxn modelId="{F85BB0C4-9050-4AAF-8BAB-849497FF4204}" srcId="{96E93335-18A8-4AC7-B161-7F7667829FB5}" destId="{973A4D59-2870-438E-9BE2-6A75A2547A59}" srcOrd="0" destOrd="0" parTransId="{F57EB0D1-05C1-40E5-8DB2-A876A2BD123A}" sibTransId="{BC008B7A-1979-4893-B9C9-AD4BF3A8197F}"/>
    <dgm:cxn modelId="{1C36AEC5-E453-441C-AC08-BC0A32D02FB2}" type="presOf" srcId="{973A4D59-2870-438E-9BE2-6A75A2547A59}" destId="{A15B5D38-2A9D-4088-A01B-BE3BF63C2F6C}" srcOrd="0" destOrd="0" presId="urn:microsoft.com/office/officeart/2018/2/layout/IconLabelList"/>
    <dgm:cxn modelId="{FD21C9FF-E771-4CA5-A590-B67A43FCB6C2}" type="presOf" srcId="{96E93335-18A8-4AC7-B161-7F7667829FB5}" destId="{6BA97813-578C-450E-A0E9-6187187E90AD}" srcOrd="0" destOrd="0" presId="urn:microsoft.com/office/officeart/2018/2/layout/IconLabelList"/>
    <dgm:cxn modelId="{48F5409E-0068-4F09-A88C-801E69612532}" type="presParOf" srcId="{6BA97813-578C-450E-A0E9-6187187E90AD}" destId="{1D836107-1CBF-4776-8C9F-E6526B6A2DB2}" srcOrd="0" destOrd="0" presId="urn:microsoft.com/office/officeart/2018/2/layout/IconLabelList"/>
    <dgm:cxn modelId="{FCA981E3-D4F1-420F-919B-E85ED64AFADA}" type="presParOf" srcId="{1D836107-1CBF-4776-8C9F-E6526B6A2DB2}" destId="{79891740-BBB7-4C61-844C-31224A106304}" srcOrd="0" destOrd="0" presId="urn:microsoft.com/office/officeart/2018/2/layout/IconLabelList"/>
    <dgm:cxn modelId="{9A78B3B1-ED03-41FD-AC4D-DE1BED6CDE54}" type="presParOf" srcId="{1D836107-1CBF-4776-8C9F-E6526B6A2DB2}" destId="{19AF90B0-CF7A-45FA-9D24-28B3FAE0F95C}" srcOrd="1" destOrd="0" presId="urn:microsoft.com/office/officeart/2018/2/layout/IconLabelList"/>
    <dgm:cxn modelId="{97EDECCD-B070-4385-A9E1-DBFD8D2A029F}" type="presParOf" srcId="{1D836107-1CBF-4776-8C9F-E6526B6A2DB2}" destId="{A15B5D38-2A9D-4088-A01B-BE3BF63C2F6C}" srcOrd="2" destOrd="0" presId="urn:microsoft.com/office/officeart/2018/2/layout/IconLabelList"/>
    <dgm:cxn modelId="{F6E4BC2F-A5C6-4163-AAE7-4313769FD1E1}" type="presParOf" srcId="{6BA97813-578C-450E-A0E9-6187187E90AD}" destId="{1E627E4B-DB59-4E6E-8F21-5FFA2AB185AD}" srcOrd="1" destOrd="0" presId="urn:microsoft.com/office/officeart/2018/2/layout/IconLabelList"/>
    <dgm:cxn modelId="{64A74DB4-1A0F-4B16-B864-C0492B46BADE}" type="presParOf" srcId="{6BA97813-578C-450E-A0E9-6187187E90AD}" destId="{6A8F5CA3-BC03-40C3-B57A-7D69C5F94C98}" srcOrd="2" destOrd="0" presId="urn:microsoft.com/office/officeart/2018/2/layout/IconLabelList"/>
    <dgm:cxn modelId="{AC434A77-0987-4A5B-A6F8-157FF174F275}" type="presParOf" srcId="{6A8F5CA3-BC03-40C3-B57A-7D69C5F94C98}" destId="{9C04EB68-1D55-462D-8AD8-02E90007BEAA}" srcOrd="0" destOrd="0" presId="urn:microsoft.com/office/officeart/2018/2/layout/IconLabelList"/>
    <dgm:cxn modelId="{3CF130D4-D6E7-4121-8DC2-026F69B6BE50}" type="presParOf" srcId="{6A8F5CA3-BC03-40C3-B57A-7D69C5F94C98}" destId="{81BB291B-FE21-4A98-AF4F-9D360A56F4C6}" srcOrd="1" destOrd="0" presId="urn:microsoft.com/office/officeart/2018/2/layout/IconLabelList"/>
    <dgm:cxn modelId="{601CF452-1943-4154-AD56-17AF5A3ABD93}" type="presParOf" srcId="{6A8F5CA3-BC03-40C3-B57A-7D69C5F94C98}" destId="{BCEC01A4-22D3-4FE0-95D3-4BA737CD1E2F}" srcOrd="2" destOrd="0" presId="urn:microsoft.com/office/officeart/2018/2/layout/IconLabelList"/>
    <dgm:cxn modelId="{E08F3E01-D25D-48EB-A014-18F7C5E6E280}" type="presParOf" srcId="{6BA97813-578C-450E-A0E9-6187187E90AD}" destId="{6ECA32AA-4882-4F7A-AF1E-BBEB7DDC74A2}" srcOrd="3" destOrd="0" presId="urn:microsoft.com/office/officeart/2018/2/layout/IconLabelList"/>
    <dgm:cxn modelId="{B5E3FE1F-BC2D-4C1A-92C3-AE6C30BA5D76}" type="presParOf" srcId="{6BA97813-578C-450E-A0E9-6187187E90AD}" destId="{52058A67-E528-4E83-A5CC-32A0EFB105AC}" srcOrd="4" destOrd="0" presId="urn:microsoft.com/office/officeart/2018/2/layout/IconLabelList"/>
    <dgm:cxn modelId="{5F8503D5-FD51-4C7F-B0B2-3507CE5D5C2F}" type="presParOf" srcId="{52058A67-E528-4E83-A5CC-32A0EFB105AC}" destId="{DB1FBF3F-0DE5-4A7A-A961-AD998D76222D}" srcOrd="0" destOrd="0" presId="urn:microsoft.com/office/officeart/2018/2/layout/IconLabelList"/>
    <dgm:cxn modelId="{65A1E378-7D1F-48D2-A740-4EC82A3F4B5D}" type="presParOf" srcId="{52058A67-E528-4E83-A5CC-32A0EFB105AC}" destId="{65428B7B-40E7-4251-B584-28E7F8C591F5}" srcOrd="1" destOrd="0" presId="urn:microsoft.com/office/officeart/2018/2/layout/IconLabelList"/>
    <dgm:cxn modelId="{01827CB2-7E64-4CC8-B3E0-A11C2028E662}" type="presParOf" srcId="{52058A67-E528-4E83-A5CC-32A0EFB105AC}" destId="{60879921-CC93-40D4-A770-FD6EF7B99D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69C7E7-C7D4-4721-ADDB-5DEC4DF09F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C0BAEDED-076F-4DC8-9D33-CDC69FA00EFF}">
      <dgm:prSet/>
      <dgm:spPr/>
      <dgm:t>
        <a:bodyPr/>
        <a:lstStyle/>
        <a:p>
          <a:r>
            <a:rPr lang="en-US" dirty="0"/>
            <a:t>Header Files Used:</a:t>
          </a:r>
        </a:p>
        <a:p>
          <a:r>
            <a:rPr lang="en-US" dirty="0"/>
            <a:t>- “</a:t>
          </a:r>
          <a:r>
            <a:rPr lang="en-US" dirty="0" err="1"/>
            <a:t>windows.h</a:t>
          </a:r>
          <a:r>
            <a:rPr lang="en-US" dirty="0"/>
            <a:t>”: access to windows API for process info</a:t>
          </a:r>
        </a:p>
        <a:p>
          <a:r>
            <a:rPr lang="en-US" dirty="0"/>
            <a:t>- “tl32help.h”: gives info on processes</a:t>
          </a:r>
        </a:p>
      </dgm:t>
    </dgm:pt>
    <dgm:pt modelId="{7E93C7B6-71A1-47CD-B51E-777A9D8D9E8E}" type="parTrans" cxnId="{E76A2BD8-0B17-4FFE-BBA3-B21537E167B6}">
      <dgm:prSet/>
      <dgm:spPr/>
      <dgm:t>
        <a:bodyPr/>
        <a:lstStyle/>
        <a:p>
          <a:endParaRPr lang="en-US"/>
        </a:p>
      </dgm:t>
    </dgm:pt>
    <dgm:pt modelId="{02C5CB40-9E24-4EFF-AA6E-E6FB8C9D20EB}" type="sibTrans" cxnId="{E76A2BD8-0B17-4FFE-BBA3-B21537E167B6}">
      <dgm:prSet/>
      <dgm:spPr/>
      <dgm:t>
        <a:bodyPr/>
        <a:lstStyle/>
        <a:p>
          <a:endParaRPr lang="en-US"/>
        </a:p>
      </dgm:t>
    </dgm:pt>
    <dgm:pt modelId="{341942A6-E2EA-4F4D-9FC4-DA55CC7BCBF7}">
      <dgm:prSet/>
      <dgm:spPr/>
      <dgm:t>
        <a:bodyPr/>
        <a:lstStyle/>
        <a:p>
          <a:r>
            <a:rPr lang="en-US" dirty="0"/>
            <a:t>Code Pipeline: </a:t>
          </a:r>
        </a:p>
        <a:p>
          <a:r>
            <a:rPr lang="en-US" dirty="0"/>
            <a:t>1. Gather data from windows API</a:t>
          </a:r>
        </a:p>
        <a:p>
          <a:r>
            <a:rPr lang="en-US" dirty="0"/>
            <a:t>2. Classify process (CPU vs I/O)</a:t>
          </a:r>
        </a:p>
        <a:p>
          <a:r>
            <a:rPr lang="en-US" dirty="0"/>
            <a:t>3. Display results in GUI</a:t>
          </a:r>
        </a:p>
      </dgm:t>
    </dgm:pt>
    <dgm:pt modelId="{C84D1EFE-15A1-4008-B51A-19B63827E339}" type="parTrans" cxnId="{2F6D79C7-7C5F-4FAB-9F58-594808ABE21C}">
      <dgm:prSet/>
      <dgm:spPr/>
      <dgm:t>
        <a:bodyPr/>
        <a:lstStyle/>
        <a:p>
          <a:endParaRPr lang="en-US"/>
        </a:p>
      </dgm:t>
    </dgm:pt>
    <dgm:pt modelId="{BA213164-5ED7-450D-9874-26291D0863BF}" type="sibTrans" cxnId="{2F6D79C7-7C5F-4FAB-9F58-594808ABE21C}">
      <dgm:prSet/>
      <dgm:spPr/>
      <dgm:t>
        <a:bodyPr/>
        <a:lstStyle/>
        <a:p>
          <a:endParaRPr lang="en-US"/>
        </a:p>
      </dgm:t>
    </dgm:pt>
    <dgm:pt modelId="{EF3BB9AA-4D21-429A-B9DB-C765269AD387}" type="pres">
      <dgm:prSet presAssocID="{D969C7E7-C7D4-4721-ADDB-5DEC4DF09F47}" presName="root" presStyleCnt="0">
        <dgm:presLayoutVars>
          <dgm:dir/>
          <dgm:resizeHandles val="exact"/>
        </dgm:presLayoutVars>
      </dgm:prSet>
      <dgm:spPr/>
    </dgm:pt>
    <dgm:pt modelId="{BC64CC33-4624-416B-B5F3-62E8926B7772}" type="pres">
      <dgm:prSet presAssocID="{C0BAEDED-076F-4DC8-9D33-CDC69FA00EFF}" presName="compNode" presStyleCnt="0"/>
      <dgm:spPr/>
    </dgm:pt>
    <dgm:pt modelId="{C5690DA2-7154-445A-9216-E63369FFE69D}" type="pres">
      <dgm:prSet presAssocID="{C0BAEDED-076F-4DC8-9D33-CDC69FA00EFF}" presName="bgRect" presStyleLbl="bgShp" presStyleIdx="0" presStyleCnt="2"/>
      <dgm:spPr/>
    </dgm:pt>
    <dgm:pt modelId="{9E130FC2-A5E0-4D21-B2F8-94D598414EAE}" type="pres">
      <dgm:prSet presAssocID="{C0BAEDED-076F-4DC8-9D33-CDC69FA00E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D000612-2F88-4F90-B43B-518B849A5AC7}" type="pres">
      <dgm:prSet presAssocID="{C0BAEDED-076F-4DC8-9D33-CDC69FA00EFF}" presName="spaceRect" presStyleCnt="0"/>
      <dgm:spPr/>
    </dgm:pt>
    <dgm:pt modelId="{90BFC7BD-6775-40C9-A7D1-BE9BD0D1248A}" type="pres">
      <dgm:prSet presAssocID="{C0BAEDED-076F-4DC8-9D33-CDC69FA00EFF}" presName="parTx" presStyleLbl="revTx" presStyleIdx="0" presStyleCnt="2">
        <dgm:presLayoutVars>
          <dgm:chMax val="0"/>
          <dgm:chPref val="0"/>
        </dgm:presLayoutVars>
      </dgm:prSet>
      <dgm:spPr/>
    </dgm:pt>
    <dgm:pt modelId="{DD658929-3431-4567-BC02-49290BF1605A}" type="pres">
      <dgm:prSet presAssocID="{02C5CB40-9E24-4EFF-AA6E-E6FB8C9D20EB}" presName="sibTrans" presStyleCnt="0"/>
      <dgm:spPr/>
    </dgm:pt>
    <dgm:pt modelId="{F95C933F-1958-435E-9599-3B9AC82D289F}" type="pres">
      <dgm:prSet presAssocID="{341942A6-E2EA-4F4D-9FC4-DA55CC7BCBF7}" presName="compNode" presStyleCnt="0"/>
      <dgm:spPr/>
    </dgm:pt>
    <dgm:pt modelId="{E055BE8A-E17D-4665-8DAA-6A525CE30198}" type="pres">
      <dgm:prSet presAssocID="{341942A6-E2EA-4F4D-9FC4-DA55CC7BCBF7}" presName="bgRect" presStyleLbl="bgShp" presStyleIdx="1" presStyleCnt="2"/>
      <dgm:spPr/>
    </dgm:pt>
    <dgm:pt modelId="{D3FCEF19-0283-43A9-9DE5-17146268D2D4}" type="pres">
      <dgm:prSet presAssocID="{341942A6-E2EA-4F4D-9FC4-DA55CC7BCB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31EC21F-3336-4EBC-BC52-983D0CA2A665}" type="pres">
      <dgm:prSet presAssocID="{341942A6-E2EA-4F4D-9FC4-DA55CC7BCBF7}" presName="spaceRect" presStyleCnt="0"/>
      <dgm:spPr/>
    </dgm:pt>
    <dgm:pt modelId="{A3DC90B6-DDD9-40D4-94FF-A1BDBC3BB421}" type="pres">
      <dgm:prSet presAssocID="{341942A6-E2EA-4F4D-9FC4-DA55CC7BCBF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3149C1A-8811-44D5-9017-4B9A27058CC9}" type="presOf" srcId="{D969C7E7-C7D4-4721-ADDB-5DEC4DF09F47}" destId="{EF3BB9AA-4D21-429A-B9DB-C765269AD387}" srcOrd="0" destOrd="0" presId="urn:microsoft.com/office/officeart/2018/2/layout/IconVerticalSolidList"/>
    <dgm:cxn modelId="{4358B633-6C08-4D1E-B2D4-DC633072E169}" type="presOf" srcId="{C0BAEDED-076F-4DC8-9D33-CDC69FA00EFF}" destId="{90BFC7BD-6775-40C9-A7D1-BE9BD0D1248A}" srcOrd="0" destOrd="0" presId="urn:microsoft.com/office/officeart/2018/2/layout/IconVerticalSolidList"/>
    <dgm:cxn modelId="{C2CCC34B-3F37-478D-8575-73B9C7953478}" type="presOf" srcId="{341942A6-E2EA-4F4D-9FC4-DA55CC7BCBF7}" destId="{A3DC90B6-DDD9-40D4-94FF-A1BDBC3BB421}" srcOrd="0" destOrd="0" presId="urn:microsoft.com/office/officeart/2018/2/layout/IconVerticalSolidList"/>
    <dgm:cxn modelId="{2F6D79C7-7C5F-4FAB-9F58-594808ABE21C}" srcId="{D969C7E7-C7D4-4721-ADDB-5DEC4DF09F47}" destId="{341942A6-E2EA-4F4D-9FC4-DA55CC7BCBF7}" srcOrd="1" destOrd="0" parTransId="{C84D1EFE-15A1-4008-B51A-19B63827E339}" sibTransId="{BA213164-5ED7-450D-9874-26291D0863BF}"/>
    <dgm:cxn modelId="{E76A2BD8-0B17-4FFE-BBA3-B21537E167B6}" srcId="{D969C7E7-C7D4-4721-ADDB-5DEC4DF09F47}" destId="{C0BAEDED-076F-4DC8-9D33-CDC69FA00EFF}" srcOrd="0" destOrd="0" parTransId="{7E93C7B6-71A1-47CD-B51E-777A9D8D9E8E}" sibTransId="{02C5CB40-9E24-4EFF-AA6E-E6FB8C9D20EB}"/>
    <dgm:cxn modelId="{4729BCB7-3C29-4DBE-BDD8-1003A21BA204}" type="presParOf" srcId="{EF3BB9AA-4D21-429A-B9DB-C765269AD387}" destId="{BC64CC33-4624-416B-B5F3-62E8926B7772}" srcOrd="0" destOrd="0" presId="urn:microsoft.com/office/officeart/2018/2/layout/IconVerticalSolidList"/>
    <dgm:cxn modelId="{3503ABC4-C24E-42F4-8911-323BF2E517A2}" type="presParOf" srcId="{BC64CC33-4624-416B-B5F3-62E8926B7772}" destId="{C5690DA2-7154-445A-9216-E63369FFE69D}" srcOrd="0" destOrd="0" presId="urn:microsoft.com/office/officeart/2018/2/layout/IconVerticalSolidList"/>
    <dgm:cxn modelId="{09576148-41C8-4DCF-BBE9-3E2A9BBC4FC8}" type="presParOf" srcId="{BC64CC33-4624-416B-B5F3-62E8926B7772}" destId="{9E130FC2-A5E0-4D21-B2F8-94D598414EAE}" srcOrd="1" destOrd="0" presId="urn:microsoft.com/office/officeart/2018/2/layout/IconVerticalSolidList"/>
    <dgm:cxn modelId="{A6F880BD-C640-48F7-A6E8-E49EC75F079A}" type="presParOf" srcId="{BC64CC33-4624-416B-B5F3-62E8926B7772}" destId="{9D000612-2F88-4F90-B43B-518B849A5AC7}" srcOrd="2" destOrd="0" presId="urn:microsoft.com/office/officeart/2018/2/layout/IconVerticalSolidList"/>
    <dgm:cxn modelId="{5B139F91-75EA-4DA6-9B4E-0279D22416AF}" type="presParOf" srcId="{BC64CC33-4624-416B-B5F3-62E8926B7772}" destId="{90BFC7BD-6775-40C9-A7D1-BE9BD0D1248A}" srcOrd="3" destOrd="0" presId="urn:microsoft.com/office/officeart/2018/2/layout/IconVerticalSolidList"/>
    <dgm:cxn modelId="{74C113E0-C2AB-4912-993F-13D84656AE7A}" type="presParOf" srcId="{EF3BB9AA-4D21-429A-B9DB-C765269AD387}" destId="{DD658929-3431-4567-BC02-49290BF1605A}" srcOrd="1" destOrd="0" presId="urn:microsoft.com/office/officeart/2018/2/layout/IconVerticalSolidList"/>
    <dgm:cxn modelId="{9B7930CE-BDD4-4EE8-ACBB-22D212CC6C58}" type="presParOf" srcId="{EF3BB9AA-4D21-429A-B9DB-C765269AD387}" destId="{F95C933F-1958-435E-9599-3B9AC82D289F}" srcOrd="2" destOrd="0" presId="urn:microsoft.com/office/officeart/2018/2/layout/IconVerticalSolidList"/>
    <dgm:cxn modelId="{403A0718-850A-4F10-8819-C221A48F05DB}" type="presParOf" srcId="{F95C933F-1958-435E-9599-3B9AC82D289F}" destId="{E055BE8A-E17D-4665-8DAA-6A525CE30198}" srcOrd="0" destOrd="0" presId="urn:microsoft.com/office/officeart/2018/2/layout/IconVerticalSolidList"/>
    <dgm:cxn modelId="{36026E30-0E5B-48B4-92AD-E8E3CD537152}" type="presParOf" srcId="{F95C933F-1958-435E-9599-3B9AC82D289F}" destId="{D3FCEF19-0283-43A9-9DE5-17146268D2D4}" srcOrd="1" destOrd="0" presId="urn:microsoft.com/office/officeart/2018/2/layout/IconVerticalSolidList"/>
    <dgm:cxn modelId="{C87A3A39-9218-4FFA-BB82-471EA5318673}" type="presParOf" srcId="{F95C933F-1958-435E-9599-3B9AC82D289F}" destId="{F31EC21F-3336-4EBC-BC52-983D0CA2A665}" srcOrd="2" destOrd="0" presId="urn:microsoft.com/office/officeart/2018/2/layout/IconVerticalSolidList"/>
    <dgm:cxn modelId="{EDF34B97-D344-4ECB-8D27-92D59B1AE71E}" type="presParOf" srcId="{F95C933F-1958-435E-9599-3B9AC82D289F}" destId="{A3DC90B6-DDD9-40D4-94FF-A1BDBC3BB4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EFA600-DBF7-406C-8382-74E47760918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2A8149-9726-4C32-91FD-27DAC4A187C2}">
      <dgm:prSet/>
      <dgm:spPr/>
      <dgm:t>
        <a:bodyPr/>
        <a:lstStyle/>
        <a:p>
          <a:r>
            <a:rPr lang="en-US" dirty="0"/>
            <a:t>Adding a Clean GUI:</a:t>
          </a:r>
        </a:p>
        <a:p>
          <a:r>
            <a:rPr lang="en-US" dirty="0"/>
            <a:t>Used Windows API to set up a basic GUI.</a:t>
          </a:r>
        </a:p>
      </dgm:t>
    </dgm:pt>
    <dgm:pt modelId="{DCBBE1F4-76CA-4202-8F1B-D6FC75600CE4}" type="parTrans" cxnId="{E791FD51-EF84-4923-A009-930ED096D76C}">
      <dgm:prSet/>
      <dgm:spPr/>
      <dgm:t>
        <a:bodyPr/>
        <a:lstStyle/>
        <a:p>
          <a:endParaRPr lang="en-US"/>
        </a:p>
      </dgm:t>
    </dgm:pt>
    <dgm:pt modelId="{37192748-5711-4092-AB9B-D26958E74B73}" type="sibTrans" cxnId="{E791FD51-EF84-4923-A009-930ED096D76C}">
      <dgm:prSet phldrT="1" phldr="0"/>
      <dgm:spPr/>
      <dgm:t>
        <a:bodyPr/>
        <a:lstStyle/>
        <a:p>
          <a:endParaRPr lang="en-US"/>
        </a:p>
      </dgm:t>
    </dgm:pt>
    <dgm:pt modelId="{4EE35F9B-81DB-4A9E-B067-6D7D1DF74D15}">
      <dgm:prSet/>
      <dgm:spPr/>
      <dgm:t>
        <a:bodyPr/>
        <a:lstStyle/>
        <a:p>
          <a:r>
            <a:rPr lang="en-US" dirty="0"/>
            <a:t>Real-Time Data:</a:t>
          </a:r>
        </a:p>
        <a:p>
          <a:r>
            <a:rPr lang="en-US" dirty="0"/>
            <a:t>Added a refresh button to allow users to have real-time data.</a:t>
          </a:r>
        </a:p>
      </dgm:t>
    </dgm:pt>
    <dgm:pt modelId="{9887BBDD-662F-48B4-8FF8-3EE5BBCCFF4A}" type="parTrans" cxnId="{3E7AFE69-0226-41B2-8437-6B210BFD3723}">
      <dgm:prSet/>
      <dgm:spPr/>
      <dgm:t>
        <a:bodyPr/>
        <a:lstStyle/>
        <a:p>
          <a:endParaRPr lang="en-US"/>
        </a:p>
      </dgm:t>
    </dgm:pt>
    <dgm:pt modelId="{2C02BFC9-9C2C-43B7-A37C-C1E115205BA3}" type="sibTrans" cxnId="{3E7AFE69-0226-41B2-8437-6B210BFD3723}">
      <dgm:prSet phldrT="2" phldr="0"/>
      <dgm:spPr/>
      <dgm:t>
        <a:bodyPr/>
        <a:lstStyle/>
        <a:p>
          <a:endParaRPr lang="en-US"/>
        </a:p>
      </dgm:t>
    </dgm:pt>
    <dgm:pt modelId="{F0532203-6C4E-4FA5-B2B8-740E792F54FC}">
      <dgm:prSet/>
      <dgm:spPr/>
      <dgm:t>
        <a:bodyPr/>
        <a:lstStyle/>
        <a:p>
          <a:r>
            <a:rPr lang="en-US" dirty="0"/>
            <a:t>Handling Process States:</a:t>
          </a:r>
        </a:p>
        <a:p>
          <a:r>
            <a:rPr lang="en-US" dirty="0"/>
            <a:t>Added error handling for process states that were unknown.</a:t>
          </a:r>
        </a:p>
      </dgm:t>
    </dgm:pt>
    <dgm:pt modelId="{B607AA6C-E0DF-4986-881C-66146407B78A}" type="parTrans" cxnId="{39E2168B-DB00-4730-885E-CC559C7CE8E8}">
      <dgm:prSet/>
      <dgm:spPr/>
      <dgm:t>
        <a:bodyPr/>
        <a:lstStyle/>
        <a:p>
          <a:endParaRPr lang="en-US"/>
        </a:p>
      </dgm:t>
    </dgm:pt>
    <dgm:pt modelId="{9623C6E1-DD3B-4F41-B5C1-B4C9229241A3}" type="sibTrans" cxnId="{39E2168B-DB00-4730-885E-CC559C7CE8E8}">
      <dgm:prSet phldrT="3" phldr="0"/>
      <dgm:spPr/>
      <dgm:t>
        <a:bodyPr/>
        <a:lstStyle/>
        <a:p>
          <a:endParaRPr lang="en-US"/>
        </a:p>
      </dgm:t>
    </dgm:pt>
    <dgm:pt modelId="{E01F1595-6977-462C-9396-3B762C7E47A2}" type="pres">
      <dgm:prSet presAssocID="{26EFA600-DBF7-406C-8382-74E477609184}" presName="diagram" presStyleCnt="0">
        <dgm:presLayoutVars>
          <dgm:dir/>
          <dgm:resizeHandles val="exact"/>
        </dgm:presLayoutVars>
      </dgm:prSet>
      <dgm:spPr/>
    </dgm:pt>
    <dgm:pt modelId="{0D4CA32C-87D8-4887-AE9A-236F63B051C7}" type="pres">
      <dgm:prSet presAssocID="{D32A8149-9726-4C32-91FD-27DAC4A187C2}" presName="node" presStyleLbl="node1" presStyleIdx="0" presStyleCnt="3">
        <dgm:presLayoutVars>
          <dgm:bulletEnabled val="1"/>
        </dgm:presLayoutVars>
      </dgm:prSet>
      <dgm:spPr/>
    </dgm:pt>
    <dgm:pt modelId="{1FE7659C-C35F-4803-A423-9015B112B343}" type="pres">
      <dgm:prSet presAssocID="{37192748-5711-4092-AB9B-D26958E74B73}" presName="sibTrans" presStyleCnt="0"/>
      <dgm:spPr/>
    </dgm:pt>
    <dgm:pt modelId="{B8DA1678-A5EC-4237-8E5C-1FC34E92C00F}" type="pres">
      <dgm:prSet presAssocID="{4EE35F9B-81DB-4A9E-B067-6D7D1DF74D15}" presName="node" presStyleLbl="node1" presStyleIdx="1" presStyleCnt="3">
        <dgm:presLayoutVars>
          <dgm:bulletEnabled val="1"/>
        </dgm:presLayoutVars>
      </dgm:prSet>
      <dgm:spPr/>
    </dgm:pt>
    <dgm:pt modelId="{99A69A97-BCAA-4239-9ED9-F6D21F5A471D}" type="pres">
      <dgm:prSet presAssocID="{2C02BFC9-9C2C-43B7-A37C-C1E115205BA3}" presName="sibTrans" presStyleCnt="0"/>
      <dgm:spPr/>
    </dgm:pt>
    <dgm:pt modelId="{AC9DCC7A-1020-4AED-B285-BCC4826E70CA}" type="pres">
      <dgm:prSet presAssocID="{F0532203-6C4E-4FA5-B2B8-740E792F54FC}" presName="node" presStyleLbl="node1" presStyleIdx="2" presStyleCnt="3">
        <dgm:presLayoutVars>
          <dgm:bulletEnabled val="1"/>
        </dgm:presLayoutVars>
      </dgm:prSet>
      <dgm:spPr/>
    </dgm:pt>
  </dgm:ptLst>
  <dgm:cxnLst>
    <dgm:cxn modelId="{79E1535F-25FA-44DE-8945-6CDD4FD44FBB}" type="presOf" srcId="{D32A8149-9726-4C32-91FD-27DAC4A187C2}" destId="{0D4CA32C-87D8-4887-AE9A-236F63B051C7}" srcOrd="0" destOrd="0" presId="urn:microsoft.com/office/officeart/2005/8/layout/default"/>
    <dgm:cxn modelId="{3E7AFE69-0226-41B2-8437-6B210BFD3723}" srcId="{26EFA600-DBF7-406C-8382-74E477609184}" destId="{4EE35F9B-81DB-4A9E-B067-6D7D1DF74D15}" srcOrd="1" destOrd="0" parTransId="{9887BBDD-662F-48B4-8FF8-3EE5BBCCFF4A}" sibTransId="{2C02BFC9-9C2C-43B7-A37C-C1E115205BA3}"/>
    <dgm:cxn modelId="{8A1E9F6F-7F65-4293-95F5-D657B7F3EEA2}" type="presOf" srcId="{F0532203-6C4E-4FA5-B2B8-740E792F54FC}" destId="{AC9DCC7A-1020-4AED-B285-BCC4826E70CA}" srcOrd="0" destOrd="0" presId="urn:microsoft.com/office/officeart/2005/8/layout/default"/>
    <dgm:cxn modelId="{E791FD51-EF84-4923-A009-930ED096D76C}" srcId="{26EFA600-DBF7-406C-8382-74E477609184}" destId="{D32A8149-9726-4C32-91FD-27DAC4A187C2}" srcOrd="0" destOrd="0" parTransId="{DCBBE1F4-76CA-4202-8F1B-D6FC75600CE4}" sibTransId="{37192748-5711-4092-AB9B-D26958E74B73}"/>
    <dgm:cxn modelId="{39E2168B-DB00-4730-885E-CC559C7CE8E8}" srcId="{26EFA600-DBF7-406C-8382-74E477609184}" destId="{F0532203-6C4E-4FA5-B2B8-740E792F54FC}" srcOrd="2" destOrd="0" parTransId="{B607AA6C-E0DF-4986-881C-66146407B78A}" sibTransId="{9623C6E1-DD3B-4F41-B5C1-B4C9229241A3}"/>
    <dgm:cxn modelId="{6FEBE49A-17A6-43B0-AF42-975DC2C378A2}" type="presOf" srcId="{4EE35F9B-81DB-4A9E-B067-6D7D1DF74D15}" destId="{B8DA1678-A5EC-4237-8E5C-1FC34E92C00F}" srcOrd="0" destOrd="0" presId="urn:microsoft.com/office/officeart/2005/8/layout/default"/>
    <dgm:cxn modelId="{5964E1C6-66B8-4742-A7D7-33544398A5E3}" type="presOf" srcId="{26EFA600-DBF7-406C-8382-74E477609184}" destId="{E01F1595-6977-462C-9396-3B762C7E47A2}" srcOrd="0" destOrd="0" presId="urn:microsoft.com/office/officeart/2005/8/layout/default"/>
    <dgm:cxn modelId="{92C9622E-D5E2-498D-B82B-A40915DC8D9C}" type="presParOf" srcId="{E01F1595-6977-462C-9396-3B762C7E47A2}" destId="{0D4CA32C-87D8-4887-AE9A-236F63B051C7}" srcOrd="0" destOrd="0" presId="urn:microsoft.com/office/officeart/2005/8/layout/default"/>
    <dgm:cxn modelId="{4404AA63-1F97-4DBB-87EE-9AAD5453850E}" type="presParOf" srcId="{E01F1595-6977-462C-9396-3B762C7E47A2}" destId="{1FE7659C-C35F-4803-A423-9015B112B343}" srcOrd="1" destOrd="0" presId="urn:microsoft.com/office/officeart/2005/8/layout/default"/>
    <dgm:cxn modelId="{B76078F9-6546-4B42-B312-7EE1745CDA9C}" type="presParOf" srcId="{E01F1595-6977-462C-9396-3B762C7E47A2}" destId="{B8DA1678-A5EC-4237-8E5C-1FC34E92C00F}" srcOrd="2" destOrd="0" presId="urn:microsoft.com/office/officeart/2005/8/layout/default"/>
    <dgm:cxn modelId="{E7D7762B-543D-4235-8D43-4EB3A8906AEC}" type="presParOf" srcId="{E01F1595-6977-462C-9396-3B762C7E47A2}" destId="{99A69A97-BCAA-4239-9ED9-F6D21F5A471D}" srcOrd="3" destOrd="0" presId="urn:microsoft.com/office/officeart/2005/8/layout/default"/>
    <dgm:cxn modelId="{C473BFEE-27D8-4B8D-B70A-C28E3A8BB4D9}" type="presParOf" srcId="{E01F1595-6977-462C-9396-3B762C7E47A2}" destId="{AC9DCC7A-1020-4AED-B285-BCC4826E70C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5D7FF-DDF5-4993-A8C3-3104429D9A75}">
      <dsp:nvSpPr>
        <dsp:cNvPr id="0" name=""/>
        <dsp:cNvSpPr/>
      </dsp:nvSpPr>
      <dsp:spPr>
        <a:xfrm>
          <a:off x="0" y="93698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01 Introduction</a:t>
          </a:r>
        </a:p>
      </dsp:txBody>
      <dsp:txXfrm>
        <a:off x="26387" y="120085"/>
        <a:ext cx="10462826" cy="487766"/>
      </dsp:txXfrm>
    </dsp:sp>
    <dsp:sp modelId="{B984BFA5-D2F8-4651-9354-AC90626AAD23}">
      <dsp:nvSpPr>
        <dsp:cNvPr id="0" name=""/>
        <dsp:cNvSpPr/>
      </dsp:nvSpPr>
      <dsp:spPr>
        <a:xfrm>
          <a:off x="0" y="697598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02 Problem Statement</a:t>
          </a:r>
        </a:p>
      </dsp:txBody>
      <dsp:txXfrm>
        <a:off x="26387" y="723985"/>
        <a:ext cx="10462826" cy="487766"/>
      </dsp:txXfrm>
    </dsp:sp>
    <dsp:sp modelId="{8A3EF4F4-AD90-46F0-A566-B2CF721D8E55}">
      <dsp:nvSpPr>
        <dsp:cNvPr id="0" name=""/>
        <dsp:cNvSpPr/>
      </dsp:nvSpPr>
      <dsp:spPr>
        <a:xfrm>
          <a:off x="0" y="13014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03 Solution Overview</a:t>
          </a:r>
        </a:p>
      </dsp:txBody>
      <dsp:txXfrm>
        <a:off x="26387" y="1327886"/>
        <a:ext cx="10462826" cy="487766"/>
      </dsp:txXfrm>
    </dsp:sp>
    <dsp:sp modelId="{5D103A18-3518-4AF4-8FF2-104BA55EEA40}">
      <dsp:nvSpPr>
        <dsp:cNvPr id="0" name=""/>
        <dsp:cNvSpPr/>
      </dsp:nvSpPr>
      <dsp:spPr>
        <a:xfrm>
          <a:off x="0" y="19053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04 Architecture of the Application</a:t>
          </a:r>
        </a:p>
      </dsp:txBody>
      <dsp:txXfrm>
        <a:off x="26387" y="1931786"/>
        <a:ext cx="10462826" cy="487766"/>
      </dsp:txXfrm>
    </dsp:sp>
    <dsp:sp modelId="{BE002F2F-3D1C-4DC4-9D7D-7E17E9EB5140}">
      <dsp:nvSpPr>
        <dsp:cNvPr id="0" name=""/>
        <dsp:cNvSpPr/>
      </dsp:nvSpPr>
      <dsp:spPr>
        <a:xfrm>
          <a:off x="0" y="25092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05 Challenges Faced</a:t>
          </a:r>
        </a:p>
      </dsp:txBody>
      <dsp:txXfrm>
        <a:off x="26387" y="2535686"/>
        <a:ext cx="10462826" cy="487766"/>
      </dsp:txXfrm>
    </dsp:sp>
    <dsp:sp modelId="{6B63A294-99D8-45CA-A4B2-61DB08432182}">
      <dsp:nvSpPr>
        <dsp:cNvPr id="0" name=""/>
        <dsp:cNvSpPr/>
      </dsp:nvSpPr>
      <dsp:spPr>
        <a:xfrm>
          <a:off x="0" y="31131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06 Code Snippets</a:t>
          </a:r>
        </a:p>
      </dsp:txBody>
      <dsp:txXfrm>
        <a:off x="26387" y="3139586"/>
        <a:ext cx="10462826" cy="487766"/>
      </dsp:txXfrm>
    </dsp:sp>
    <dsp:sp modelId="{137CB5E2-16A2-4AC9-BF20-AC53271CCC09}">
      <dsp:nvSpPr>
        <dsp:cNvPr id="0" name=""/>
        <dsp:cNvSpPr/>
      </dsp:nvSpPr>
      <dsp:spPr>
        <a:xfrm>
          <a:off x="0" y="37170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07 Demo &amp; Conclusion</a:t>
          </a:r>
        </a:p>
      </dsp:txBody>
      <dsp:txXfrm>
        <a:off x="26387" y="3743486"/>
        <a:ext cx="10462826" cy="487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23824-62AA-4D8B-BEEE-4747FFB35E38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6052B-FB30-4126-A1F3-028BBBE0A798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Goal: Create a C application that allows users to monitor system processes.</a:t>
          </a:r>
        </a:p>
      </dsp:txBody>
      <dsp:txXfrm>
        <a:off x="398656" y="1088253"/>
        <a:ext cx="2959127" cy="1837317"/>
      </dsp:txXfrm>
    </dsp:sp>
    <dsp:sp modelId="{DF8E1792-AC05-48DA-BEED-36D4C591A9C7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C0618-3502-413B-9BC7-B9BE6D1AD437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Main Focus: Classify CPU and I/O bound processes.</a:t>
          </a:r>
        </a:p>
      </dsp:txBody>
      <dsp:txXfrm>
        <a:off x="4155097" y="1088253"/>
        <a:ext cx="2959127" cy="1837317"/>
      </dsp:txXfrm>
    </dsp:sp>
    <dsp:sp modelId="{DFD6B242-2A61-4C49-8D83-503D7B149581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CFB05-F473-4B43-8D2B-489CB64E5D7B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Importance: Helps system performance monitoring.</a:t>
          </a:r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91740-BBB7-4C61-844C-31224A106304}">
      <dsp:nvSpPr>
        <dsp:cNvPr id="0" name=""/>
        <dsp:cNvSpPr/>
      </dsp:nvSpPr>
      <dsp:spPr>
        <a:xfrm>
          <a:off x="947201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B5D38-2A9D-4088-A01B-BE3BF63C2F6C}">
      <dsp:nvSpPr>
        <dsp:cNvPr id="0" name=""/>
        <dsp:cNvSpPr/>
      </dsp:nvSpPr>
      <dsp:spPr>
        <a:xfrm>
          <a:off x="59990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Solution: A C application utilizing </a:t>
          </a:r>
          <a:r>
            <a:rPr lang="en-US" sz="1500" b="0" kern="1200" dirty="0"/>
            <a:t>tlhelp32.h and </a:t>
          </a:r>
          <a:r>
            <a:rPr lang="en-US" sz="1500" b="0" kern="1200" dirty="0" err="1"/>
            <a:t>windows.h</a:t>
          </a:r>
          <a:r>
            <a:rPr lang="en-US" sz="1500" b="0" kern="1200" dirty="0"/>
            <a:t> </a:t>
          </a:r>
          <a:r>
            <a:rPr lang="en-US" sz="1500" kern="1200" dirty="0"/>
            <a:t>to classify processes and display them.</a:t>
          </a:r>
        </a:p>
      </dsp:txBody>
      <dsp:txXfrm>
        <a:off x="59990" y="2402242"/>
        <a:ext cx="3226223" cy="720000"/>
      </dsp:txXfrm>
    </dsp:sp>
    <dsp:sp modelId="{9C04EB68-1D55-462D-8AD8-02E90007BEAA}">
      <dsp:nvSpPr>
        <dsp:cNvPr id="0" name=""/>
        <dsp:cNvSpPr/>
      </dsp:nvSpPr>
      <dsp:spPr>
        <a:xfrm>
          <a:off x="4738014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C01A4-22D3-4FE0-95D3-4BA737CD1E2F}">
      <dsp:nvSpPr>
        <dsp:cNvPr id="0" name=""/>
        <dsp:cNvSpPr/>
      </dsp:nvSpPr>
      <dsp:spPr>
        <a:xfrm>
          <a:off x="3850802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Key feature: Displays process details (PID, Name, CPU or I/O Bound).</a:t>
          </a:r>
        </a:p>
      </dsp:txBody>
      <dsp:txXfrm>
        <a:off x="3850802" y="2402242"/>
        <a:ext cx="3226223" cy="720000"/>
      </dsp:txXfrm>
    </dsp:sp>
    <dsp:sp modelId="{DB1FBF3F-0DE5-4A7A-A961-AD998D76222D}">
      <dsp:nvSpPr>
        <dsp:cNvPr id="0" name=""/>
        <dsp:cNvSpPr/>
      </dsp:nvSpPr>
      <dsp:spPr>
        <a:xfrm>
          <a:off x="8528826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79921-CC93-40D4-A770-FD6EF7B99D06}">
      <dsp:nvSpPr>
        <dsp:cNvPr id="0" name=""/>
        <dsp:cNvSpPr/>
      </dsp:nvSpPr>
      <dsp:spPr>
        <a:xfrm>
          <a:off x="7641615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Key Feature: Classify processes based on resource consumption.</a:t>
          </a:r>
        </a:p>
      </dsp:txBody>
      <dsp:txXfrm>
        <a:off x="7641615" y="2402242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90DA2-7154-445A-9216-E63369FFE69D}">
      <dsp:nvSpPr>
        <dsp:cNvPr id="0" name=""/>
        <dsp:cNvSpPr/>
      </dsp:nvSpPr>
      <dsp:spPr>
        <a:xfrm>
          <a:off x="0" y="894511"/>
          <a:ext cx="6630174" cy="1651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30FC2-A5E0-4D21-B2F8-94D598414EAE}">
      <dsp:nvSpPr>
        <dsp:cNvPr id="0" name=""/>
        <dsp:cNvSpPr/>
      </dsp:nvSpPr>
      <dsp:spPr>
        <a:xfrm>
          <a:off x="499550" y="1266078"/>
          <a:ext cx="908273" cy="908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C7BD-6775-40C9-A7D1-BE9BD0D1248A}">
      <dsp:nvSpPr>
        <dsp:cNvPr id="0" name=""/>
        <dsp:cNvSpPr/>
      </dsp:nvSpPr>
      <dsp:spPr>
        <a:xfrm>
          <a:off x="1907374" y="894511"/>
          <a:ext cx="4722799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Header Files Used: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“</a:t>
          </a:r>
          <a:r>
            <a:rPr lang="en-US" sz="1800" kern="1200" dirty="0" err="1"/>
            <a:t>windows.h</a:t>
          </a:r>
          <a:r>
            <a:rPr lang="en-US" sz="1800" kern="1200" dirty="0"/>
            <a:t>”: access to windows API for process info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“tl32help.h”: gives info on processes</a:t>
          </a:r>
        </a:p>
      </dsp:txBody>
      <dsp:txXfrm>
        <a:off x="1907374" y="894511"/>
        <a:ext cx="4722799" cy="1651406"/>
      </dsp:txXfrm>
    </dsp:sp>
    <dsp:sp modelId="{E055BE8A-E17D-4665-8DAA-6A525CE30198}">
      <dsp:nvSpPr>
        <dsp:cNvPr id="0" name=""/>
        <dsp:cNvSpPr/>
      </dsp:nvSpPr>
      <dsp:spPr>
        <a:xfrm>
          <a:off x="0" y="2958769"/>
          <a:ext cx="6630174" cy="1651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CEF19-0283-43A9-9DE5-17146268D2D4}">
      <dsp:nvSpPr>
        <dsp:cNvPr id="0" name=""/>
        <dsp:cNvSpPr/>
      </dsp:nvSpPr>
      <dsp:spPr>
        <a:xfrm>
          <a:off x="499550" y="3330336"/>
          <a:ext cx="908273" cy="908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C90B6-DDD9-40D4-94FF-A1BDBC3BB421}">
      <dsp:nvSpPr>
        <dsp:cNvPr id="0" name=""/>
        <dsp:cNvSpPr/>
      </dsp:nvSpPr>
      <dsp:spPr>
        <a:xfrm>
          <a:off x="1907374" y="2958769"/>
          <a:ext cx="4722799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 Pipeline: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Gather data from windows API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Classify process (CPU vs I/O)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Display results in GUI</a:t>
          </a:r>
        </a:p>
      </dsp:txBody>
      <dsp:txXfrm>
        <a:off x="1907374" y="2958769"/>
        <a:ext cx="4722799" cy="1651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CA32C-87D8-4887-AE9A-236F63B051C7}">
      <dsp:nvSpPr>
        <dsp:cNvPr id="0" name=""/>
        <dsp:cNvSpPr/>
      </dsp:nvSpPr>
      <dsp:spPr>
        <a:xfrm>
          <a:off x="0" y="1038821"/>
          <a:ext cx="3466703" cy="2080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Adding a Clean GUI: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Used Windows API to set up a basic GUI.</a:t>
          </a:r>
        </a:p>
      </dsp:txBody>
      <dsp:txXfrm>
        <a:off x="0" y="1038821"/>
        <a:ext cx="3466703" cy="2080021"/>
      </dsp:txXfrm>
    </dsp:sp>
    <dsp:sp modelId="{B8DA1678-A5EC-4237-8E5C-1FC34E92C00F}">
      <dsp:nvSpPr>
        <dsp:cNvPr id="0" name=""/>
        <dsp:cNvSpPr/>
      </dsp:nvSpPr>
      <dsp:spPr>
        <a:xfrm>
          <a:off x="3813373" y="1038821"/>
          <a:ext cx="3466703" cy="2080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Real-Time Data: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Added a refresh button to allow users to have real-time data.</a:t>
          </a:r>
        </a:p>
      </dsp:txBody>
      <dsp:txXfrm>
        <a:off x="3813373" y="1038821"/>
        <a:ext cx="3466703" cy="2080021"/>
      </dsp:txXfrm>
    </dsp:sp>
    <dsp:sp modelId="{AC9DCC7A-1020-4AED-B285-BCC4826E70CA}">
      <dsp:nvSpPr>
        <dsp:cNvPr id="0" name=""/>
        <dsp:cNvSpPr/>
      </dsp:nvSpPr>
      <dsp:spPr>
        <a:xfrm>
          <a:off x="7626746" y="1038821"/>
          <a:ext cx="3466703" cy="2080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Handling Process States: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Added error handling for process states that were unknown.</a:t>
          </a:r>
        </a:p>
      </dsp:txBody>
      <dsp:txXfrm>
        <a:off x="7626746" y="1038821"/>
        <a:ext cx="3466703" cy="2080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3339-6762-9C30-1772-5E26FAA0C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AA938-3E12-DD8F-7CD7-77B9ADCAD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0734-B868-A921-5A7D-D75F1E14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D2385-142D-5D2F-ADC6-866698AF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A4AD-16E4-5CCB-F5C3-E6E93FA0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3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A076-E5C9-5A17-EABA-9EF763CC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710B6-785A-154E-88B8-6664E29E8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9966D-2830-C3A9-56A0-74C29807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E399-E0C3-C5D2-18E3-098BD03D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37511-A0EB-E659-8CCF-3732096D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08559-AE8E-E415-F66B-BA13AABD5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7EB08-ECE3-6D3A-E614-47BC321D5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4C94-8C37-A562-EB49-0E51770D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9E30-14D1-D1C6-63DA-76D93901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C505-FBDA-C3DA-8A89-7833BC80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42C6-F9B3-DE61-C6F7-BF53CAB5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FD88-8F79-82C5-0972-598FB182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D120-5A7A-2F36-D66A-AC37E56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53A69-7891-A5CF-A306-9E51E166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ABA52-85BF-165F-9760-C573F139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4255-FB21-3538-7648-47687F6C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FE72A-3269-68DA-3B83-170EC010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EAF51-08D9-1948-E113-BBF0E527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CB759-88E3-221E-3E49-30807A82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14C6-9E64-3F07-62C9-F19A5048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C93D-A1B6-D6F7-3D51-5F93A35C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682B-5AB8-9294-4561-1A37BF3E2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6785B-22B9-2468-7828-1E95EF58B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30AC1-A628-48CD-3CCC-23B92F0C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25CDE-E726-88A8-A95A-74BB1D17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5C218-6115-D902-F221-81B0F7F0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0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01B2-8D54-3C4C-032E-974CDB23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283DD-CFAE-82B3-354C-85F12780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CBA30-1873-197A-E2AC-87CDCDD6E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28DFC-C3A1-DF10-0124-0EA94AF8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99ED8-1C0B-F8AF-B495-6D17B01DE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9E7B2-21EC-85CF-41DE-6A787C92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595BB-BCF9-210D-7839-C7CCE5DC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03DE7-1B73-C33F-57A1-ED736C5F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9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B1A4-8076-EC8A-4D92-05067AE3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9D5B6-C67D-28C3-A698-24C9DB22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3FE57-6843-80A7-ACBA-8D1F4667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AB445-A216-F374-725D-16288433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FCA1A-327A-18D0-CF1E-EE035230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35572-3CAD-65D5-737A-1A2FD591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0DA90-A980-D8FF-7C9F-990FB44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79EE-A65A-1E47-651E-76A85E1E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796AD-57CE-3307-F21A-044A2828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7D9FE-59B3-411D-A829-52FB0E419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73990-4787-C51E-FE05-76844DFE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7E736-7841-04A3-AE30-8075D385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874F3-9FBE-D9C3-3736-5D550E6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E211-3B71-1798-1A42-6511FAD4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504F2-28AA-9202-5C7A-4934E47A3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6F4CD-2630-7959-E498-ADD0B6E25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1AE0C-080E-ACCA-530F-E56A6831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9E0A4-68D6-99D1-6312-6AD70BCA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3113B-0C4A-8442-561E-27FB4D17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8921D-AC0A-3A8E-4DAF-186E87EA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8E344-74E9-890D-E02A-3D1064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7154-F7D7-E5BC-F78C-1687B7213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5305B-C0A6-44CE-A686-83010374CCE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7A54-FCE3-9FEB-2102-C463B38E3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5D7BE-737E-2823-DD36-730A78ABF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9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8C8E5-DE01-473B-F8D4-D42DD1584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Process Manager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BC90B-878C-24D5-E638-85CB1E7B0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Presented by: Brandon Chung</a:t>
            </a:r>
          </a:p>
          <a:p>
            <a:pPr algn="l"/>
            <a:r>
              <a:rPr lang="en-US" dirty="0"/>
              <a:t>Date: December 9, 2024</a:t>
            </a:r>
          </a:p>
        </p:txBody>
      </p:sp>
    </p:spTree>
    <p:extLst>
      <p:ext uri="{BB962C8B-B14F-4D97-AF65-F5344CB8AC3E}">
        <p14:creationId xmlns:p14="http://schemas.microsoft.com/office/powerpoint/2010/main" val="131558151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2A0C3-834E-31D4-08FC-6A37EB94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US" sz="4000"/>
              <a:t>Thank You</a:t>
            </a:r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F3FD85F8-45C0-94C4-A08C-6193E293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Name: Brandon Chung</a:t>
            </a:r>
          </a:p>
          <a:p>
            <a:pPr marL="0" indent="0">
              <a:buNone/>
            </a:pPr>
            <a:r>
              <a:rPr lang="en-US" sz="2000"/>
              <a:t>Panther ID: 002495106</a:t>
            </a:r>
          </a:p>
          <a:p>
            <a:pPr marL="0" indent="0">
              <a:buNone/>
            </a:pPr>
            <a:r>
              <a:rPr lang="en-US" sz="2000"/>
              <a:t>Email: bchung9@student.gsu.edu</a:t>
            </a:r>
          </a:p>
        </p:txBody>
      </p:sp>
      <p:pic>
        <p:nvPicPr>
          <p:cNvPr id="25" name="Graphic 24" descr="Email">
            <a:extLst>
              <a:ext uri="{FF2B5EF4-FFF2-40B4-BE49-F238E27FC236}">
                <a16:creationId xmlns:a16="http://schemas.microsoft.com/office/drawing/2014/main" id="{B326584B-A8E0-C74E-F0CF-963DBD932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0316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EAD6-B27C-5BD6-A265-D2DE1812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FEF36D-57F6-6401-EBB2-71BCEA8AE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7069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3683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708DA-7773-E2F3-740E-574AE258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01 Introduction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65123198-9277-EA73-E6B8-818321195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00784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48411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DA7AF-7829-4335-6243-1C263D941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7479E-C140-F917-98CC-D05FA0E2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02 </a:t>
            </a:r>
            <a:br>
              <a:rPr lang="en-US" sz="4000"/>
            </a:br>
            <a:r>
              <a:rPr lang="en-US" sz="4000"/>
              <a:t>Problem Statement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199E-E335-80AE-1250-9BAD8379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1700" dirty="0"/>
              <a:t>Challenges Addressed: </a:t>
            </a:r>
          </a:p>
          <a:p>
            <a:pPr marL="0" indent="0">
              <a:buNone/>
            </a:pPr>
            <a:r>
              <a:rPr lang="en-US" sz="1700" dirty="0"/>
              <a:t>	- Identify processes that consume CPU or I/O 	resources.</a:t>
            </a:r>
          </a:p>
          <a:p>
            <a:pPr marL="0" indent="0">
              <a:buNone/>
            </a:pPr>
            <a:r>
              <a:rPr lang="en-US" sz="1700" dirty="0"/>
              <a:t>	- Display real-time information on processes.</a:t>
            </a:r>
          </a:p>
          <a:p>
            <a:pPr marL="0" indent="0">
              <a:buNone/>
            </a:pPr>
            <a:r>
              <a:rPr lang="en-US" sz="1700" dirty="0"/>
              <a:t>	- Classify processes as CPU or I/O bound.</a:t>
            </a:r>
          </a:p>
          <a:p>
            <a:r>
              <a:rPr lang="en-US" sz="1700" dirty="0"/>
              <a:t>Important. Why?:</a:t>
            </a:r>
          </a:p>
          <a:p>
            <a:pPr marL="0" indent="0">
              <a:buNone/>
            </a:pPr>
            <a:r>
              <a:rPr lang="en-US" sz="1700" dirty="0"/>
              <a:t>	- A tool that can help monitor system 	performance. </a:t>
            </a:r>
          </a:p>
          <a:p>
            <a:pPr marL="0" indent="0">
              <a:buNone/>
            </a:pPr>
            <a:r>
              <a:rPr lang="en-US" sz="1700" dirty="0"/>
              <a:t>	- Can identify resource-hungry processes.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Financial graphs on a dark display">
            <a:extLst>
              <a:ext uri="{FF2B5EF4-FFF2-40B4-BE49-F238E27FC236}">
                <a16:creationId xmlns:a16="http://schemas.microsoft.com/office/drawing/2014/main" id="{8C45E296-9181-D981-51AE-81DEE630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27" r="28637" b="2"/>
          <a:stretch/>
        </p:blipFill>
        <p:spPr>
          <a:xfrm>
            <a:off x="7191900" y="909081"/>
            <a:ext cx="3938664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072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79A3F7-E246-2ADF-266A-46ECA8B8F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CF255-B432-271E-DA37-0AA87BA1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03 Solution Overview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54A99A2-2A80-55F5-50FD-01B0493BD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95514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2132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5A644F-1CF6-0069-4047-D04C42B4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AEC3B-4A6A-9085-2A8A-B5235375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84" y="547712"/>
            <a:ext cx="3337715" cy="5577367"/>
          </a:xfrm>
        </p:spPr>
        <p:txBody>
          <a:bodyPr>
            <a:normAutofit/>
          </a:bodyPr>
          <a:lstStyle/>
          <a:p>
            <a:r>
              <a:rPr lang="en-US" sz="4800"/>
              <a:t>04</a:t>
            </a:r>
            <a:br>
              <a:rPr lang="en-US" sz="4800"/>
            </a:br>
            <a:r>
              <a:rPr lang="en-US" sz="4800"/>
              <a:t>Architecture of the Application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F42E6CA4-5FF8-1FBE-B7D3-F23AC69E1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894226"/>
              </p:ext>
            </p:extLst>
          </p:nvPr>
        </p:nvGraphicFramePr>
        <p:xfrm>
          <a:off x="838200" y="620392"/>
          <a:ext cx="6630174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9300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7E70E3-1092-4C61-547C-1065B136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191569-A0CA-ED17-BE83-1321D0CA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05</a:t>
            </a:r>
            <a:br>
              <a:rPr lang="en-US" sz="4000" dirty="0"/>
            </a:br>
            <a:r>
              <a:rPr lang="en-US" sz="4000" dirty="0"/>
              <a:t>Challenges Faced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8497A0B-ADC4-A849-1C11-E9A4D9B65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688807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533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311D5F-5035-945D-F328-DD9B73172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8FDDA0-6BDB-6CFD-9653-50261DB1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06 Code Snippets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B6570-C6B2-116E-BEE8-D8F86E0F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0" y="943681"/>
            <a:ext cx="3387578" cy="223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3F39F-F9F0-354C-0F91-9F7282FC6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930" y="1831668"/>
            <a:ext cx="3419533" cy="1342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C02CF-7F47-7318-14FF-BE460F940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40" y="3429000"/>
            <a:ext cx="7112423" cy="18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216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419E66-860D-022D-7E89-4D724F144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DBF98-2E95-9C4E-6F75-0914B99F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07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&amp; 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E968F-692C-20A0-8BCB-7514ED46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604498"/>
            <a:ext cx="7225748" cy="36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14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Process Manager Application</vt:lpstr>
      <vt:lpstr>TABLE OF CONTENTS</vt:lpstr>
      <vt:lpstr>01 Introduction</vt:lpstr>
      <vt:lpstr>02  Problem Statement</vt:lpstr>
      <vt:lpstr>03 Solution Overview</vt:lpstr>
      <vt:lpstr>04 Architecture of the Application</vt:lpstr>
      <vt:lpstr>05 Challenges Faced</vt:lpstr>
      <vt:lpstr>06 Code Snippets</vt:lpstr>
      <vt:lpstr>07 Demo &amp;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Chung</dc:creator>
  <cp:lastModifiedBy>Brandon Chung</cp:lastModifiedBy>
  <cp:revision>58</cp:revision>
  <dcterms:created xsi:type="dcterms:W3CDTF">2024-10-30T17:26:00Z</dcterms:created>
  <dcterms:modified xsi:type="dcterms:W3CDTF">2024-11-24T03:16:37Z</dcterms:modified>
</cp:coreProperties>
</file>