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7" r:id="rId4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cademic Poster" id="{AAD427FA-8854-094A-9F3E-F9BC35E46DFB}">
          <p14:sldIdLst>
            <p14:sldId id="256"/>
          </p14:sldIdLst>
        </p14:section>
        <p14:section name="Academic Poster (Blind)" id="{632CA5EF-AF15-A340-9C5E-F4537964EA33}">
          <p14:sldIdLst>
            <p14:sldId id="258"/>
          </p14:sldIdLst>
        </p14:section>
        <p14:section name="Appendix" id="{92C5A1C8-3E61-9146-8C01-F49083877C40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66" userDrawn="1">
          <p15:clr>
            <a:srgbClr val="A4A3A4"/>
          </p15:clr>
        </p15:guide>
        <p15:guide id="2" pos="838" userDrawn="1">
          <p15:clr>
            <a:srgbClr val="A4A3A4"/>
          </p15:clr>
        </p15:guide>
        <p15:guide id="3" pos="12632" userDrawn="1">
          <p15:clr>
            <a:srgbClr val="A4A3A4"/>
          </p15:clr>
        </p15:guide>
        <p15:guide id="4" orient="horz" pos="17927" userDrawn="1">
          <p15:clr>
            <a:srgbClr val="A4A3A4"/>
          </p15:clr>
        </p15:guide>
        <p15:guide id="5" pos="4467" userDrawn="1">
          <p15:clr>
            <a:srgbClr val="A4A3A4"/>
          </p15:clr>
        </p15:guide>
        <p15:guide id="6" pos="9003" userDrawn="1">
          <p15:clr>
            <a:srgbClr val="A4A3A4"/>
          </p15:clr>
        </p15:guide>
        <p15:guide id="7" pos="4921" userDrawn="1">
          <p15:clr>
            <a:srgbClr val="A4A3A4"/>
          </p15:clr>
        </p15:guide>
        <p15:guide id="8" pos="8549" userDrawn="1">
          <p15:clr>
            <a:srgbClr val="A4A3A4"/>
          </p15:clr>
        </p15:guide>
        <p15:guide id="9" orient="horz" pos="1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1"/>
    <a:srgbClr val="00509B"/>
    <a:srgbClr val="BE0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30"/>
    <p:restoredTop sz="96281"/>
  </p:normalViewPr>
  <p:slideViewPr>
    <p:cSldViewPr>
      <p:cViewPr>
        <p:scale>
          <a:sx n="47" d="100"/>
          <a:sy n="47" d="100"/>
        </p:scale>
        <p:origin x="1064" y="144"/>
      </p:cViewPr>
      <p:guideLst>
        <p:guide orient="horz" pos="3866"/>
        <p:guide pos="838"/>
        <p:guide pos="12632"/>
        <p:guide orient="horz" pos="17927"/>
        <p:guide pos="4467"/>
        <p:guide pos="9003"/>
        <p:guide pos="4921"/>
        <p:guide pos="8549"/>
        <p:guide orient="horz" pos="11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4" d="100"/>
          <a:sy n="94" d="100"/>
        </p:scale>
        <p:origin x="283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2A61D015-9840-1FCF-EE99-D961AD5983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83B9C1-B854-66FE-2C92-DF9410C981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8CEED-9D39-5F45-A794-537539148F8F}" type="datetimeFigureOut">
              <a:rPr lang="de-DE" smtClean="0"/>
              <a:t>18.02.25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63714F-6310-174C-5C3D-FC07558D09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6D5A19-A1FE-FA80-6A2C-B4E89083B8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7779-30F8-7548-8F87-EE9B56B12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31813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632BD-23DD-8147-A026-1F04B97B7E75}" type="datetimeFigureOut">
              <a:rPr lang="de-DE" smtClean="0"/>
              <a:t>18.02.25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F2651-5371-BC49-953C-50D99E042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04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F2651-5371-BC49-953C-50D99E042BA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424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DC4F0-D4B5-EC12-3D85-B43FBF282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77205C4-B7C7-F560-721D-B7C5EE75FB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9CE4D01-BE15-58C0-B5FE-E590C9761C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FF37B5-5BAA-F4AC-F2C4-2E5DC6EDF4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F2651-5371-BC49-953C-50D99E042BA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0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32EB04F-FA56-FA24-C2CA-B361A4F30CCA}"/>
              </a:ext>
            </a:extLst>
          </p:cNvPr>
          <p:cNvCxnSpPr/>
          <p:nvPr userDrawn="1"/>
        </p:nvCxnSpPr>
        <p:spPr bwMode="auto">
          <a:xfrm>
            <a:off x="0" y="5458133"/>
            <a:ext cx="10699237" cy="0"/>
          </a:xfrm>
          <a:prstGeom prst="line">
            <a:avLst/>
          </a:prstGeom>
          <a:noFill/>
          <a:ln w="127000" cap="flat" cmpd="sng" algn="ctr">
            <a:solidFill>
              <a:srgbClr val="BE006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9ABB53C8-AF39-85F8-A94E-04048330133C}"/>
              </a:ext>
            </a:extLst>
          </p:cNvPr>
          <p:cNvSpPr txBox="1"/>
          <p:nvPr userDrawn="1"/>
        </p:nvSpPr>
        <p:spPr>
          <a:xfrm>
            <a:off x="1258764" y="5341690"/>
            <a:ext cx="16482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2025 | Prof. Dr. Benjamin Buchwitz</a:t>
            </a:r>
          </a:p>
        </p:txBody>
      </p:sp>
      <p:pic>
        <p:nvPicPr>
          <p:cNvPr id="9" name="Bild 9" descr="FH-SWF_Logo-RGB.ai">
            <a:extLst>
              <a:ext uri="{FF2B5EF4-FFF2-40B4-BE49-F238E27FC236}">
                <a16:creationId xmlns:a16="http://schemas.microsoft.com/office/drawing/2014/main" id="{A26615E7-FCAB-A48F-D078-9ECAD798B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9484" y="330795"/>
            <a:ext cx="3847384" cy="1413323"/>
          </a:xfrm>
          <a:prstGeom prst="rect">
            <a:avLst/>
          </a:prstGeom>
        </p:spPr>
      </p:pic>
      <p:pic>
        <p:nvPicPr>
          <p:cNvPr id="10" name="Bild 10" descr="Claim-RGB.ai">
            <a:extLst>
              <a:ext uri="{FF2B5EF4-FFF2-40B4-BE49-F238E27FC236}">
                <a16:creationId xmlns:a16="http://schemas.microsoft.com/office/drawing/2014/main" id="{EF391C1E-ACF5-7C20-F188-13D9573A05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25" y="28732718"/>
            <a:ext cx="3579478" cy="786081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5420AD6-E0C8-2780-6BDC-10CAA9E01960}"/>
              </a:ext>
            </a:extLst>
          </p:cNvPr>
          <p:cNvSpPr txBox="1">
            <a:spLocks/>
          </p:cNvSpPr>
          <p:nvPr userDrawn="1"/>
        </p:nvSpPr>
        <p:spPr>
          <a:xfrm>
            <a:off x="1330325" y="1816126"/>
            <a:ext cx="18720000" cy="23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3873667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35" userDrawn="1">
          <p15:clr>
            <a:srgbClr val="FBAE40"/>
          </p15:clr>
        </p15:guide>
        <p15:guide id="2" pos="673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 (B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38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-Framewo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32EB04F-FA56-FA24-C2CA-B361A4F30CCA}"/>
              </a:ext>
            </a:extLst>
          </p:cNvPr>
          <p:cNvCxnSpPr/>
          <p:nvPr userDrawn="1"/>
        </p:nvCxnSpPr>
        <p:spPr bwMode="auto">
          <a:xfrm>
            <a:off x="0" y="5458133"/>
            <a:ext cx="10699237" cy="0"/>
          </a:xfrm>
          <a:prstGeom prst="line">
            <a:avLst/>
          </a:prstGeom>
          <a:noFill/>
          <a:ln w="127000" cap="flat" cmpd="sng" algn="ctr">
            <a:solidFill>
              <a:srgbClr val="BE006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" name="Bild 9" descr="FH-SWF_Logo-RGB.ai">
            <a:extLst>
              <a:ext uri="{FF2B5EF4-FFF2-40B4-BE49-F238E27FC236}">
                <a16:creationId xmlns:a16="http://schemas.microsoft.com/office/drawing/2014/main" id="{A26615E7-FCAB-A48F-D078-9ECAD798B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9484" y="330795"/>
            <a:ext cx="3847384" cy="1413323"/>
          </a:xfrm>
          <a:prstGeom prst="rect">
            <a:avLst/>
          </a:prstGeom>
        </p:spPr>
      </p:pic>
      <p:pic>
        <p:nvPicPr>
          <p:cNvPr id="10" name="Bild 10" descr="Claim-RGB.ai">
            <a:extLst>
              <a:ext uri="{FF2B5EF4-FFF2-40B4-BE49-F238E27FC236}">
                <a16:creationId xmlns:a16="http://schemas.microsoft.com/office/drawing/2014/main" id="{EF391C1E-ACF5-7C20-F188-13D9573A05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25" y="28732718"/>
            <a:ext cx="3579478" cy="786081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5420AD6-E0C8-2780-6BDC-10CAA9E01960}"/>
              </a:ext>
            </a:extLst>
          </p:cNvPr>
          <p:cNvSpPr txBox="1">
            <a:spLocks/>
          </p:cNvSpPr>
          <p:nvPr userDrawn="1"/>
        </p:nvSpPr>
        <p:spPr>
          <a:xfrm>
            <a:off x="1330325" y="1816126"/>
            <a:ext cx="18720000" cy="2340000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</a:ln>
        </p:spPr>
        <p:txBody>
          <a:bodyPr vert="horz" lIns="91440" tIns="45720" rIns="9144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4800" dirty="0"/>
          </a:p>
        </p:txBody>
      </p:sp>
      <p:cxnSp>
        <p:nvCxnSpPr>
          <p:cNvPr id="38" name="Gerade Verbindung 37">
            <a:extLst>
              <a:ext uri="{FF2B5EF4-FFF2-40B4-BE49-F238E27FC236}">
                <a16:creationId xmlns:a16="http://schemas.microsoft.com/office/drawing/2014/main" id="{27503FE1-55AB-E75F-6108-BCE63FAC9820}"/>
              </a:ext>
            </a:extLst>
          </p:cNvPr>
          <p:cNvCxnSpPr/>
          <p:nvPr userDrawn="1"/>
        </p:nvCxnSpPr>
        <p:spPr>
          <a:xfrm>
            <a:off x="0" y="6133931"/>
            <a:ext cx="21384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A719639A-00BB-E93F-B4D2-94D4B795485B}"/>
              </a:ext>
            </a:extLst>
          </p:cNvPr>
          <p:cNvCxnSpPr/>
          <p:nvPr userDrawn="1"/>
        </p:nvCxnSpPr>
        <p:spPr>
          <a:xfrm>
            <a:off x="0" y="28459086"/>
            <a:ext cx="21384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>
            <a:extLst>
              <a:ext uri="{FF2B5EF4-FFF2-40B4-BE49-F238E27FC236}">
                <a16:creationId xmlns:a16="http://schemas.microsoft.com/office/drawing/2014/main" id="{7A262636-884A-61E9-FD74-617C0FC58957}"/>
              </a:ext>
            </a:extLst>
          </p:cNvPr>
          <p:cNvCxnSpPr>
            <a:cxnSpLocks/>
          </p:cNvCxnSpPr>
          <p:nvPr userDrawn="1"/>
        </p:nvCxnSpPr>
        <p:spPr>
          <a:xfrm>
            <a:off x="1330323" y="6136606"/>
            <a:ext cx="0" cy="2232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4E0079BA-9196-7112-A2A1-92F77835EC70}"/>
              </a:ext>
            </a:extLst>
          </p:cNvPr>
          <p:cNvCxnSpPr>
            <a:cxnSpLocks/>
          </p:cNvCxnSpPr>
          <p:nvPr userDrawn="1"/>
        </p:nvCxnSpPr>
        <p:spPr>
          <a:xfrm>
            <a:off x="7090325" y="6136606"/>
            <a:ext cx="0" cy="2232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0E2D3988-6011-C06F-8D2F-6E4D25DBADA2}"/>
              </a:ext>
            </a:extLst>
          </p:cNvPr>
          <p:cNvCxnSpPr>
            <a:cxnSpLocks/>
          </p:cNvCxnSpPr>
          <p:nvPr userDrawn="1"/>
        </p:nvCxnSpPr>
        <p:spPr>
          <a:xfrm>
            <a:off x="7811812" y="6136606"/>
            <a:ext cx="0" cy="2232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>
            <a:extLst>
              <a:ext uri="{FF2B5EF4-FFF2-40B4-BE49-F238E27FC236}">
                <a16:creationId xmlns:a16="http://schemas.microsoft.com/office/drawing/2014/main" id="{9FB11024-609D-8EAD-F246-59A41728A30E}"/>
              </a:ext>
            </a:extLst>
          </p:cNvPr>
          <p:cNvCxnSpPr>
            <a:cxnSpLocks/>
          </p:cNvCxnSpPr>
          <p:nvPr userDrawn="1"/>
        </p:nvCxnSpPr>
        <p:spPr>
          <a:xfrm>
            <a:off x="13571812" y="6136606"/>
            <a:ext cx="0" cy="2232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893B065B-6D3B-19E1-902C-6EF1B4E16F7B}"/>
              </a:ext>
            </a:extLst>
          </p:cNvPr>
          <p:cNvCxnSpPr>
            <a:cxnSpLocks/>
          </p:cNvCxnSpPr>
          <p:nvPr userDrawn="1"/>
        </p:nvCxnSpPr>
        <p:spPr>
          <a:xfrm>
            <a:off x="14293198" y="6136606"/>
            <a:ext cx="0" cy="2232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>
            <a:extLst>
              <a:ext uri="{FF2B5EF4-FFF2-40B4-BE49-F238E27FC236}">
                <a16:creationId xmlns:a16="http://schemas.microsoft.com/office/drawing/2014/main" id="{0A2F1D9D-BB3C-7421-A0D2-32B9EC41F422}"/>
              </a:ext>
            </a:extLst>
          </p:cNvPr>
          <p:cNvCxnSpPr>
            <a:cxnSpLocks/>
          </p:cNvCxnSpPr>
          <p:nvPr userDrawn="1"/>
        </p:nvCxnSpPr>
        <p:spPr>
          <a:xfrm>
            <a:off x="20050323" y="6136606"/>
            <a:ext cx="0" cy="2232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1E52035F-2164-7ACF-A77E-208DC27E938B}"/>
              </a:ext>
            </a:extLst>
          </p:cNvPr>
          <p:cNvSpPr txBox="1"/>
          <p:nvPr userDrawn="1"/>
        </p:nvSpPr>
        <p:spPr>
          <a:xfrm rot="-2700000">
            <a:off x="-2811376" y="15435356"/>
            <a:ext cx="26781053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300" b="0" i="0" noProof="0" dirty="0">
                <a:solidFill>
                  <a:schemeClr val="bg1">
                    <a:lumMod val="65000"/>
                  </a:schemeClr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Design Positioning Helper</a:t>
            </a:r>
          </a:p>
          <a:p>
            <a:pPr algn="ctr"/>
            <a:r>
              <a:rPr lang="en-GB" sz="12000" noProof="0" dirty="0">
                <a:solidFill>
                  <a:schemeClr val="bg1">
                    <a:lumMod val="6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 not use for final Presentation.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DA8D2D4-9EC1-F488-5860-01741A888018}"/>
              </a:ext>
            </a:extLst>
          </p:cNvPr>
          <p:cNvSpPr txBox="1"/>
          <p:nvPr userDrawn="1"/>
        </p:nvSpPr>
        <p:spPr>
          <a:xfrm>
            <a:off x="10088859" y="28690399"/>
            <a:ext cx="84086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0" i="0" noProof="0" dirty="0">
                <a:solidFill>
                  <a:schemeClr val="bg1">
                    <a:lumMod val="65000"/>
                  </a:schemeClr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Design Positioning Helper</a:t>
            </a:r>
          </a:p>
          <a:p>
            <a:pPr algn="ctr"/>
            <a:r>
              <a:rPr lang="en-GB" sz="4000" noProof="0" dirty="0">
                <a:solidFill>
                  <a:schemeClr val="bg1">
                    <a:lumMod val="6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 not use for final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5349577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35">
          <p15:clr>
            <a:srgbClr val="FBAE40"/>
          </p15:clr>
        </p15:guide>
        <p15:guide id="2" pos="673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74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4" r:id="rId3"/>
  </p:sldLayoutIdLst>
  <p:txStyles>
    <p:titleStyle>
      <a:lvl1pPr algn="ctr" defTabSz="2138324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069162" indent="0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108CAC1-A1C7-4F6A-E594-3F5AF35F1EEC}"/>
              </a:ext>
            </a:extLst>
          </p:cNvPr>
          <p:cNvSpPr txBox="1">
            <a:spLocks/>
          </p:cNvSpPr>
          <p:nvPr/>
        </p:nvSpPr>
        <p:spPr>
          <a:xfrm>
            <a:off x="1330325" y="14720679"/>
            <a:ext cx="5760000" cy="9450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defPPr>
              <a:defRPr lang="en-US"/>
            </a:defPPr>
            <a:lvl1pPr indent="0" algn="just" defTabSz="895518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  <a:defRPr sz="2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69162" indent="0" algn="ctr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138324" indent="0" algn="ctr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207487" indent="0" algn="ctr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4276649" indent="0" algn="ctr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5345811" indent="0" algn="ctr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/>
            </a:lvl6pPr>
            <a:lvl7pPr marL="6414973" indent="0" algn="ctr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/>
            </a:lvl7pPr>
            <a:lvl8pPr marL="7484135" indent="0" algn="ctr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/>
            </a:lvl8pPr>
            <a:lvl9pPr marL="8553298" indent="0" algn="ctr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/>
            </a:lvl9pPr>
          </a:lstStyle>
          <a:p>
            <a:r>
              <a:rPr lang="de-DE" dirty="0" err="1"/>
              <a:t>Pellentesque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commodo </a:t>
            </a:r>
            <a:r>
              <a:rPr lang="de-DE" dirty="0" err="1"/>
              <a:t>arcu</a:t>
            </a:r>
            <a:r>
              <a:rPr lang="de-DE" dirty="0"/>
              <a:t>. Morbi </a:t>
            </a:r>
            <a:r>
              <a:rPr lang="de-DE" dirty="0" err="1"/>
              <a:t>euismod</a:t>
            </a:r>
            <a:r>
              <a:rPr lang="de-DE" dirty="0"/>
              <a:t>, magna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 </a:t>
            </a:r>
            <a:r>
              <a:rPr lang="de-DE" dirty="0" err="1"/>
              <a:t>tempus</a:t>
            </a:r>
            <a:r>
              <a:rPr lang="de-DE" dirty="0"/>
              <a:t> </a:t>
            </a:r>
            <a:r>
              <a:rPr lang="de-DE" dirty="0" err="1"/>
              <a:t>mattis</a:t>
            </a:r>
            <a:r>
              <a:rPr lang="de-DE" dirty="0"/>
              <a:t>, </a:t>
            </a:r>
            <a:r>
              <a:rPr lang="de-DE" dirty="0" err="1"/>
              <a:t>eros</a:t>
            </a:r>
            <a:r>
              <a:rPr lang="de-DE" dirty="0"/>
              <a:t> </a:t>
            </a:r>
            <a:r>
              <a:rPr lang="de-DE" dirty="0" err="1"/>
              <a:t>tortor</a:t>
            </a:r>
            <a:r>
              <a:rPr lang="de-DE" dirty="0"/>
              <a:t> </a:t>
            </a:r>
            <a:r>
              <a:rPr lang="de-DE" dirty="0" err="1"/>
              <a:t>suscipit</a:t>
            </a:r>
            <a:r>
              <a:rPr lang="de-DE" dirty="0"/>
              <a:t> </a:t>
            </a:r>
            <a:r>
              <a:rPr lang="de-DE" dirty="0" err="1"/>
              <a:t>dui</a:t>
            </a:r>
            <a:r>
              <a:rPr lang="de-DE" dirty="0"/>
              <a:t>, </a:t>
            </a:r>
            <a:r>
              <a:rPr lang="de-DE" dirty="0" err="1"/>
              <a:t>id</a:t>
            </a:r>
            <a:r>
              <a:rPr lang="de-DE" dirty="0"/>
              <a:t> </a:t>
            </a:r>
            <a:r>
              <a:rPr lang="de-DE" dirty="0" err="1"/>
              <a:t>lacinia</a:t>
            </a:r>
            <a:r>
              <a:rPr lang="de-DE" dirty="0"/>
              <a:t> </a:t>
            </a:r>
            <a:r>
              <a:rPr lang="de-DE" dirty="0" err="1"/>
              <a:t>velit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tortor</a:t>
            </a:r>
            <a:r>
              <a:rPr lang="de-DE" dirty="0"/>
              <a:t>. In </a:t>
            </a:r>
            <a:r>
              <a:rPr lang="de-DE" dirty="0" err="1"/>
              <a:t>varius</a:t>
            </a:r>
            <a:r>
              <a:rPr lang="de-DE" dirty="0"/>
              <a:t> </a:t>
            </a:r>
            <a:r>
              <a:rPr lang="de-DE" dirty="0" err="1"/>
              <a:t>metus</a:t>
            </a:r>
            <a:r>
              <a:rPr lang="de-DE" dirty="0"/>
              <a:t> </a:t>
            </a:r>
            <a:r>
              <a:rPr lang="de-DE" dirty="0" err="1"/>
              <a:t>est</a:t>
            </a:r>
            <a:r>
              <a:rPr lang="de-DE" dirty="0"/>
              <a:t>, a </a:t>
            </a:r>
            <a:r>
              <a:rPr lang="de-DE" dirty="0" err="1"/>
              <a:t>vulputate</a:t>
            </a:r>
            <a:r>
              <a:rPr lang="de-DE" dirty="0"/>
              <a:t> </a:t>
            </a:r>
            <a:r>
              <a:rPr lang="de-DE" dirty="0" err="1"/>
              <a:t>urna</a:t>
            </a:r>
            <a:r>
              <a:rPr lang="de-DE" dirty="0"/>
              <a:t> </a:t>
            </a:r>
            <a:r>
              <a:rPr lang="de-DE" dirty="0" err="1"/>
              <a:t>laoreet</a:t>
            </a:r>
            <a:r>
              <a:rPr lang="de-DE" dirty="0"/>
              <a:t> et. </a:t>
            </a:r>
            <a:r>
              <a:rPr lang="de-DE" dirty="0" err="1"/>
              <a:t>Etiam</a:t>
            </a:r>
            <a:r>
              <a:rPr lang="de-DE" dirty="0"/>
              <a:t> </a:t>
            </a:r>
            <a:r>
              <a:rPr lang="de-DE" dirty="0" err="1"/>
              <a:t>scelerisque</a:t>
            </a:r>
            <a:r>
              <a:rPr lang="de-DE" dirty="0"/>
              <a:t> </a:t>
            </a:r>
            <a:r>
              <a:rPr lang="de-DE" dirty="0" err="1"/>
              <a:t>euismod</a:t>
            </a:r>
            <a:r>
              <a:rPr lang="de-DE" dirty="0"/>
              <a:t> </a:t>
            </a:r>
            <a:r>
              <a:rPr lang="de-DE" dirty="0" err="1"/>
              <a:t>blandit</a:t>
            </a:r>
            <a:r>
              <a:rPr lang="de-DE" dirty="0"/>
              <a:t>. Duis </a:t>
            </a:r>
            <a:r>
              <a:rPr lang="de-DE" dirty="0" err="1"/>
              <a:t>mauris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, </a:t>
            </a:r>
            <a:r>
              <a:rPr lang="de-DE" dirty="0" err="1"/>
              <a:t>faucibus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ligula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, </a:t>
            </a:r>
            <a:r>
              <a:rPr lang="de-DE" dirty="0" err="1"/>
              <a:t>volutpat</a:t>
            </a:r>
            <a:r>
              <a:rPr lang="de-DE" dirty="0"/>
              <a:t> </a:t>
            </a:r>
            <a:r>
              <a:rPr lang="de-DE" dirty="0" err="1"/>
              <a:t>sodales</a:t>
            </a:r>
            <a:r>
              <a:rPr lang="de-DE" dirty="0"/>
              <a:t> ante. </a:t>
            </a:r>
            <a:r>
              <a:rPr lang="de-DE" dirty="0" err="1"/>
              <a:t>Pellentesque</a:t>
            </a:r>
            <a:r>
              <a:rPr lang="de-DE" dirty="0"/>
              <a:t> </a:t>
            </a:r>
            <a:r>
              <a:rPr lang="de-DE" dirty="0" err="1"/>
              <a:t>pharetra</a:t>
            </a:r>
            <a:r>
              <a:rPr lang="de-DE" dirty="0"/>
              <a:t> </a:t>
            </a:r>
            <a:r>
              <a:rPr lang="de-DE" dirty="0" err="1"/>
              <a:t>vehicula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.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auctor</a:t>
            </a:r>
            <a:r>
              <a:rPr lang="de-DE" dirty="0"/>
              <a:t> est. In </a:t>
            </a:r>
            <a:r>
              <a:rPr lang="de-DE" dirty="0" err="1"/>
              <a:t>congue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interdum</a:t>
            </a:r>
            <a:r>
              <a:rPr lang="de-DE" dirty="0"/>
              <a:t> commodo.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Nunc</a:t>
            </a:r>
            <a:r>
              <a:rPr lang="de-DE" dirty="0"/>
              <a:t> </a:t>
            </a:r>
            <a:r>
              <a:rPr lang="de-DE" dirty="0" err="1"/>
              <a:t>ultrices</a:t>
            </a:r>
            <a:r>
              <a:rPr lang="de-DE" dirty="0"/>
              <a:t> </a:t>
            </a:r>
            <a:r>
              <a:rPr lang="de-DE" dirty="0" err="1"/>
              <a:t>augue</a:t>
            </a:r>
            <a:r>
              <a:rPr lang="de-DE" dirty="0"/>
              <a:t>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dignissim</a:t>
            </a:r>
            <a:r>
              <a:rPr lang="de-DE" dirty="0"/>
              <a:t> </a:t>
            </a:r>
            <a:r>
              <a:rPr lang="de-DE" dirty="0" err="1"/>
              <a:t>finibus</a:t>
            </a:r>
            <a:r>
              <a:rPr lang="de-DE" dirty="0"/>
              <a:t>. </a:t>
            </a:r>
            <a:r>
              <a:rPr lang="de-DE" dirty="0" err="1"/>
              <a:t>Donec</a:t>
            </a:r>
            <a:r>
              <a:rPr lang="de-DE" dirty="0"/>
              <a:t> et </a:t>
            </a:r>
            <a:r>
              <a:rPr lang="de-DE" dirty="0" err="1"/>
              <a:t>tristique</a:t>
            </a:r>
            <a:r>
              <a:rPr lang="de-DE" dirty="0"/>
              <a:t> </a:t>
            </a:r>
            <a:r>
              <a:rPr lang="de-DE" dirty="0" err="1"/>
              <a:t>risus</a:t>
            </a:r>
            <a:r>
              <a:rPr lang="de-DE" dirty="0"/>
              <a:t>, maximus </a:t>
            </a:r>
            <a:r>
              <a:rPr lang="de-DE" dirty="0" err="1"/>
              <a:t>scelerisque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. </a:t>
            </a:r>
            <a:r>
              <a:rPr lang="de-DE" dirty="0" err="1"/>
              <a:t>Nunc</a:t>
            </a:r>
            <a:r>
              <a:rPr lang="de-DE" dirty="0"/>
              <a:t> (Abb.1) </a:t>
            </a:r>
            <a:r>
              <a:rPr lang="de-DE" dirty="0" err="1"/>
              <a:t>tempus</a:t>
            </a:r>
            <a:r>
              <a:rPr lang="de-DE" dirty="0"/>
              <a:t> </a:t>
            </a:r>
            <a:r>
              <a:rPr lang="de-DE" dirty="0" err="1"/>
              <a:t>suscipit</a:t>
            </a:r>
            <a:r>
              <a:rPr lang="de-DE" dirty="0"/>
              <a:t> </a:t>
            </a:r>
            <a:r>
              <a:rPr lang="de-DE" dirty="0" err="1"/>
              <a:t>urna</a:t>
            </a:r>
            <a:r>
              <a:rPr lang="de-DE" dirty="0"/>
              <a:t>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volutpat</a:t>
            </a:r>
            <a:r>
              <a:rPr lang="de-DE" dirty="0"/>
              <a:t>, </a:t>
            </a:r>
            <a:r>
              <a:rPr lang="de-DE" dirty="0" err="1"/>
              <a:t>lacus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lacinia</a:t>
            </a:r>
            <a:r>
              <a:rPr lang="de-DE" dirty="0"/>
              <a:t>, </a:t>
            </a:r>
            <a:r>
              <a:rPr lang="de-DE" dirty="0" err="1"/>
              <a:t>massa</a:t>
            </a:r>
            <a:r>
              <a:rPr lang="de-DE" dirty="0"/>
              <a:t> nisi </a:t>
            </a:r>
            <a:r>
              <a:rPr lang="de-DE" dirty="0" err="1"/>
              <a:t>eleifend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, et </a:t>
            </a:r>
            <a:r>
              <a:rPr lang="de-DE" dirty="0" err="1"/>
              <a:t>tempor</a:t>
            </a:r>
            <a:r>
              <a:rPr lang="de-DE" dirty="0"/>
              <a:t> magna </a:t>
            </a:r>
            <a:r>
              <a:rPr lang="de-DE" dirty="0" err="1"/>
              <a:t>elit</a:t>
            </a:r>
            <a:r>
              <a:rPr lang="de-DE" dirty="0"/>
              <a:t> </a:t>
            </a:r>
            <a:r>
              <a:rPr lang="de-DE" dirty="0" err="1"/>
              <a:t>vitae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.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EE5B11BA-08F6-43A1-BCFA-2536EAD0ADB5}"/>
              </a:ext>
            </a:extLst>
          </p:cNvPr>
          <p:cNvSpPr/>
          <p:nvPr/>
        </p:nvSpPr>
        <p:spPr>
          <a:xfrm>
            <a:off x="1715116" y="18080011"/>
            <a:ext cx="5040000" cy="315869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AD77D4D7-60F0-A9F5-86F7-FBA9F51424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11812" y="6133931"/>
                <a:ext cx="5760000" cy="102904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vert="horz" lIns="360000" tIns="360000" rIns="360000" bIns="360000" numCol="1" rtlCol="0">
                <a:noAutofit/>
              </a:bodyPr>
              <a:lstStyle>
                <a:defPPr>
                  <a:defRPr lang="en-US"/>
                </a:defPPr>
                <a:lvl1pPr indent="0" defTabSz="895518">
                  <a:lnSpc>
                    <a:spcPct val="90000"/>
                  </a:lnSpc>
                  <a:spcBef>
                    <a:spcPct val="50000"/>
                  </a:spcBef>
                  <a:buFont typeface="Arial" panose="020B0604020202020204" pitchFamily="34" charset="0"/>
                  <a:buNone/>
                  <a:defRPr sz="2000">
                    <a:latin typeface="Arial" pitchFamily="34" charset="0"/>
                    <a:cs typeface="Arial" panose="020B0604020202020204" pitchFamily="34" charset="0"/>
                  </a:defRPr>
                </a:lvl1pPr>
                <a:lvl2pPr marL="1069162" indent="0" algn="ctr" defTabSz="2138324">
                  <a:lnSpc>
                    <a:spcPct val="90000"/>
                  </a:lnSpc>
                  <a:spcBef>
                    <a:spcPts val="1169"/>
                  </a:spcBef>
                  <a:buFont typeface="Arial" panose="020B0604020202020204" pitchFamily="34" charset="0"/>
                  <a:buNone/>
                  <a:defRPr sz="4677"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2138324" indent="0" algn="ctr" defTabSz="2138324">
                  <a:lnSpc>
                    <a:spcPct val="90000"/>
                  </a:lnSpc>
                  <a:spcBef>
                    <a:spcPts val="1169"/>
                  </a:spcBef>
                  <a:buFont typeface="Arial" panose="020B0604020202020204" pitchFamily="34" charset="0"/>
                  <a:buNone/>
                  <a:defRPr sz="4209"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3207487" indent="0" algn="ctr" defTabSz="2138324">
                  <a:lnSpc>
                    <a:spcPct val="90000"/>
                  </a:lnSpc>
                  <a:spcBef>
                    <a:spcPts val="1169"/>
                  </a:spcBef>
                  <a:buFont typeface="Arial" panose="020B0604020202020204" pitchFamily="34" charset="0"/>
                  <a:buNone/>
                  <a:defRPr sz="3742"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4276649" indent="0" algn="ctr" defTabSz="2138324">
                  <a:lnSpc>
                    <a:spcPct val="90000"/>
                  </a:lnSpc>
                  <a:spcBef>
                    <a:spcPts val="1169"/>
                  </a:spcBef>
                  <a:buFont typeface="Arial" panose="020B0604020202020204" pitchFamily="34" charset="0"/>
                  <a:buNone/>
                  <a:defRPr sz="3742"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5345811" indent="0" algn="ctr" defTabSz="2138324">
                  <a:lnSpc>
                    <a:spcPct val="90000"/>
                  </a:lnSpc>
                  <a:spcBef>
                    <a:spcPts val="1169"/>
                  </a:spcBef>
                  <a:buFont typeface="Arial" panose="020B0604020202020204" pitchFamily="34" charset="0"/>
                  <a:buNone/>
                  <a:defRPr sz="3742"/>
                </a:lvl6pPr>
                <a:lvl7pPr marL="6414973" indent="0" algn="ctr" defTabSz="2138324">
                  <a:lnSpc>
                    <a:spcPct val="90000"/>
                  </a:lnSpc>
                  <a:spcBef>
                    <a:spcPts val="1169"/>
                  </a:spcBef>
                  <a:buFont typeface="Arial" panose="020B0604020202020204" pitchFamily="34" charset="0"/>
                  <a:buNone/>
                  <a:defRPr sz="3742"/>
                </a:lvl7pPr>
                <a:lvl8pPr marL="7484135" indent="0" algn="ctr" defTabSz="2138324">
                  <a:lnSpc>
                    <a:spcPct val="90000"/>
                  </a:lnSpc>
                  <a:spcBef>
                    <a:spcPts val="1169"/>
                  </a:spcBef>
                  <a:buFont typeface="Arial" panose="020B0604020202020204" pitchFamily="34" charset="0"/>
                  <a:buNone/>
                  <a:defRPr sz="3742"/>
                </a:lvl8pPr>
                <a:lvl9pPr marL="8553298" indent="0" algn="ctr" defTabSz="2138324">
                  <a:lnSpc>
                    <a:spcPct val="90000"/>
                  </a:lnSpc>
                  <a:spcBef>
                    <a:spcPts val="1169"/>
                  </a:spcBef>
                  <a:buFont typeface="Arial" panose="020B0604020202020204" pitchFamily="34" charset="0"/>
                  <a:buNone/>
                  <a:defRPr sz="3742"/>
                </a:lvl9pPr>
              </a:lstStyle>
              <a:p>
                <a:pPr algn="just"/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eget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tellus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tincidunt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,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mattis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quam non,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egestas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nisi.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Nunc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et nulla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dui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.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Donec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velit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purus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,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mattis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non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aliquam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eget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,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tempus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sit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amet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purus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.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Praesent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lacinia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ipsum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et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arcu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ultricies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,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eu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ultricies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justo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euismod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.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Pellentesque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consequat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lorem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at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leo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viverra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imperdiet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. Nulla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ac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tempus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massa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. Mauris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lobortis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ullamcorper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laoreet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. Morbi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imperdiet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risus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vitae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bibendum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venenatis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.</a:t>
                </a:r>
              </a:p>
              <a:p>
                <a:pPr algn="just"/>
                <a:endParaRPr lang="de-DE" dirty="0">
                  <a:solidFill>
                    <a:srgbClr val="000000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acc>
                                <m:accPr>
                                  <m:chr m:val="̅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algn="just"/>
                <a:endParaRPr lang="en-GB" dirty="0"/>
              </a:p>
              <a:p>
                <a:pPr algn="just"/>
                <a:r>
                  <a:rPr lang="en-GB" dirty="0" err="1"/>
                  <a:t>Phasellus</a:t>
                </a:r>
                <a:r>
                  <a:rPr lang="en-GB" dirty="0"/>
                  <a:t> </a:t>
                </a:r>
                <a:r>
                  <a:rPr lang="en-GB" dirty="0" err="1"/>
                  <a:t>augue</a:t>
                </a:r>
                <a:r>
                  <a:rPr lang="en-GB" dirty="0"/>
                  <a:t> dui, </a:t>
                </a:r>
                <a:r>
                  <a:rPr lang="en-GB" dirty="0" err="1"/>
                  <a:t>mattis</a:t>
                </a:r>
                <a:r>
                  <a:rPr lang="en-GB" dirty="0"/>
                  <a:t> ac </a:t>
                </a:r>
                <a:r>
                  <a:rPr lang="en-GB" dirty="0" err="1"/>
                  <a:t>justo</a:t>
                </a:r>
                <a:r>
                  <a:rPr lang="en-GB" dirty="0"/>
                  <a:t> </a:t>
                </a:r>
                <a:r>
                  <a:rPr lang="en-GB" dirty="0" err="1"/>
                  <a:t>sed</a:t>
                </a:r>
                <a:r>
                  <a:rPr lang="en-GB" dirty="0"/>
                  <a:t>, </a:t>
                </a:r>
                <a:r>
                  <a:rPr lang="en-GB" dirty="0" err="1"/>
                  <a:t>commodo</a:t>
                </a:r>
                <a:r>
                  <a:rPr lang="en-GB" dirty="0"/>
                  <a:t> </a:t>
                </a:r>
                <a:r>
                  <a:rPr lang="en-GB" dirty="0" err="1"/>
                  <a:t>ultrices</a:t>
                </a:r>
                <a:r>
                  <a:rPr lang="en-GB" dirty="0"/>
                  <a:t> </a:t>
                </a:r>
                <a:r>
                  <a:rPr lang="en-GB" dirty="0" err="1"/>
                  <a:t>urna</a:t>
                </a:r>
                <a:r>
                  <a:rPr lang="en-GB" dirty="0"/>
                  <a:t>. </a:t>
                </a:r>
                <a:r>
                  <a:rPr lang="en-GB" dirty="0" err="1"/>
                  <a:t>Nulla</a:t>
                </a:r>
                <a:r>
                  <a:rPr lang="en-GB" dirty="0"/>
                  <a:t> </a:t>
                </a:r>
                <a:r>
                  <a:rPr lang="en-GB" dirty="0" err="1"/>
                  <a:t>sagittis</a:t>
                </a:r>
                <a:r>
                  <a:rPr lang="en-GB" dirty="0"/>
                  <a:t> </a:t>
                </a:r>
                <a:r>
                  <a:rPr lang="en-GB" dirty="0" err="1"/>
                  <a:t>enim</a:t>
                </a:r>
                <a:r>
                  <a:rPr lang="en-GB" dirty="0"/>
                  <a:t> </a:t>
                </a:r>
                <a:r>
                  <a:rPr lang="en-GB" dirty="0" err="1"/>
                  <a:t>neque</a:t>
                </a:r>
                <a:r>
                  <a:rPr lang="en-GB" dirty="0"/>
                  <a:t>, </a:t>
                </a:r>
                <a:r>
                  <a:rPr lang="en-GB" dirty="0" err="1"/>
                  <a:t>dapibus</a:t>
                </a:r>
                <a:r>
                  <a:rPr lang="en-GB" dirty="0"/>
                  <a:t> </a:t>
                </a:r>
                <a:r>
                  <a:rPr lang="en-GB" dirty="0" err="1"/>
                  <a:t>tincidunt</a:t>
                </a:r>
                <a:r>
                  <a:rPr lang="en-GB" dirty="0"/>
                  <a:t> </a:t>
                </a:r>
                <a:r>
                  <a:rPr lang="en-GB" dirty="0" err="1"/>
                  <a:t>enim</a:t>
                </a:r>
                <a:r>
                  <a:rPr lang="en-GB" dirty="0"/>
                  <a:t> semper vitae. </a:t>
                </a:r>
                <a:r>
                  <a:rPr lang="en-GB" dirty="0" err="1"/>
                  <a:t>Nullam</a:t>
                </a:r>
                <a:r>
                  <a:rPr lang="en-GB" dirty="0"/>
                  <a:t> </a:t>
                </a:r>
                <a:r>
                  <a:rPr lang="en-GB" dirty="0" err="1"/>
                  <a:t>eget</a:t>
                </a:r>
                <a:r>
                  <a:rPr lang="en-GB" dirty="0"/>
                  <a:t> </a:t>
                </a:r>
                <a:r>
                  <a:rPr lang="en-GB" dirty="0" err="1"/>
                  <a:t>velit</a:t>
                </a:r>
                <a:r>
                  <a:rPr lang="en-GB" dirty="0"/>
                  <a:t> at lorem </a:t>
                </a:r>
                <a:r>
                  <a:rPr lang="en-GB" dirty="0" err="1"/>
                  <a:t>sollicitudin</a:t>
                </a:r>
                <a:r>
                  <a:rPr lang="en-GB" dirty="0"/>
                  <a:t> auctor non </a:t>
                </a:r>
                <a:r>
                  <a:rPr lang="en-GB" dirty="0" err="1"/>
                  <a:t>vel</a:t>
                </a:r>
                <a:r>
                  <a:rPr lang="en-GB" dirty="0"/>
                  <a:t> </a:t>
                </a:r>
                <a:r>
                  <a:rPr lang="en-GB" dirty="0" err="1"/>
                  <a:t>velit</a:t>
                </a:r>
                <a:r>
                  <a:rPr lang="en-GB" dirty="0"/>
                  <a:t>. </a:t>
                </a:r>
                <a:r>
                  <a:rPr lang="en-GB" dirty="0" err="1"/>
                  <a:t>Nullam</a:t>
                </a:r>
                <a:r>
                  <a:rPr lang="en-GB" dirty="0"/>
                  <a:t> non </a:t>
                </a:r>
                <a:r>
                  <a:rPr lang="en-GB" dirty="0" err="1"/>
                  <a:t>dapibus</a:t>
                </a:r>
                <a:r>
                  <a:rPr lang="en-GB" dirty="0"/>
                  <a:t> est. </a:t>
                </a:r>
                <a:r>
                  <a:rPr lang="en-GB" dirty="0" err="1"/>
                  <a:t>Suspendisse</a:t>
                </a:r>
                <a:r>
                  <a:rPr lang="en-GB" dirty="0"/>
                  <a:t> </a:t>
                </a:r>
                <a:r>
                  <a:rPr lang="en-GB" dirty="0" err="1"/>
                  <a:t>faucibus</a:t>
                </a:r>
                <a:r>
                  <a:rPr lang="en-GB" dirty="0"/>
                  <a:t> </a:t>
                </a:r>
                <a:r>
                  <a:rPr lang="en-GB" dirty="0" err="1"/>
                  <a:t>congue</a:t>
                </a:r>
                <a:r>
                  <a:rPr lang="en-GB" dirty="0"/>
                  <a:t> </a:t>
                </a:r>
                <a:r>
                  <a:rPr lang="en-GB" dirty="0" err="1"/>
                  <a:t>purus</a:t>
                </a:r>
                <a:r>
                  <a:rPr lang="en-GB" dirty="0"/>
                  <a:t>, fermentum </a:t>
                </a:r>
                <a:r>
                  <a:rPr lang="en-GB" dirty="0" err="1"/>
                  <a:t>tristique</a:t>
                </a:r>
                <a:r>
                  <a:rPr lang="en-GB" dirty="0"/>
                  <a:t> </a:t>
                </a:r>
                <a:r>
                  <a:rPr lang="en-GB" dirty="0" err="1"/>
                  <a:t>nibh</a:t>
                </a:r>
                <a:r>
                  <a:rPr lang="en-GB" dirty="0"/>
                  <a:t> </a:t>
                </a:r>
                <a:r>
                  <a:rPr lang="en-GB" dirty="0" err="1"/>
                  <a:t>blandit</a:t>
                </a:r>
                <a:r>
                  <a:rPr lang="en-GB" dirty="0"/>
                  <a:t> vitae. </a:t>
                </a:r>
                <a:r>
                  <a:rPr lang="en-GB" dirty="0" err="1"/>
                  <a:t>Praesent</a:t>
                </a:r>
                <a:r>
                  <a:rPr lang="en-GB" dirty="0"/>
                  <a:t> sit </a:t>
                </a:r>
                <a:r>
                  <a:rPr lang="en-GB" dirty="0" err="1"/>
                  <a:t>amet</a:t>
                </a:r>
                <a:r>
                  <a:rPr lang="en-GB" dirty="0"/>
                  <a:t> </a:t>
                </a:r>
                <a:r>
                  <a:rPr lang="en-GB" dirty="0" err="1"/>
                  <a:t>tempor</a:t>
                </a:r>
                <a:r>
                  <a:rPr lang="en-GB" dirty="0"/>
                  <a:t> ligula. Aenean </a:t>
                </a:r>
                <a:r>
                  <a:rPr lang="en-GB" dirty="0" err="1"/>
                  <a:t>sed</a:t>
                </a:r>
                <a:r>
                  <a:rPr lang="en-GB" dirty="0"/>
                  <a:t> </a:t>
                </a:r>
                <a:r>
                  <a:rPr lang="en-GB" dirty="0" err="1"/>
                  <a:t>elementum</a:t>
                </a:r>
                <a:r>
                  <a:rPr lang="en-GB" dirty="0"/>
                  <a:t> </a:t>
                </a:r>
                <a:r>
                  <a:rPr lang="en-GB" dirty="0" err="1"/>
                  <a:t>velit</a:t>
                </a:r>
                <a:r>
                  <a:rPr lang="en-GB" dirty="0"/>
                  <a:t>. </a:t>
                </a:r>
                <a:r>
                  <a:rPr lang="en-GB" dirty="0" err="1"/>
                  <a:t>Nulla</a:t>
                </a:r>
                <a:r>
                  <a:rPr lang="en-GB" dirty="0"/>
                  <a:t> et </a:t>
                </a:r>
                <a:r>
                  <a:rPr lang="en-GB" dirty="0" err="1"/>
                  <a:t>nunc</a:t>
                </a:r>
                <a:r>
                  <a:rPr lang="en-GB" dirty="0"/>
                  <a:t> et mi </a:t>
                </a:r>
                <a:r>
                  <a:rPr lang="en-GB" dirty="0" err="1"/>
                  <a:t>vulputate</a:t>
                </a:r>
                <a:r>
                  <a:rPr lang="en-GB" dirty="0"/>
                  <a:t> convallis. Proin </a:t>
                </a:r>
                <a:r>
                  <a:rPr lang="en-GB" dirty="0" err="1"/>
                  <a:t>viverra</a:t>
                </a:r>
                <a:r>
                  <a:rPr lang="en-GB" dirty="0"/>
                  <a:t> </a:t>
                </a:r>
                <a:r>
                  <a:rPr lang="en-GB" dirty="0" err="1"/>
                  <a:t>mattis</a:t>
                </a:r>
                <a:r>
                  <a:rPr lang="en-GB" dirty="0"/>
                  <a:t> </a:t>
                </a:r>
                <a:r>
                  <a:rPr lang="en-GB" dirty="0" err="1"/>
                  <a:t>velit</a:t>
                </a:r>
                <a:r>
                  <a:rPr lang="en-GB" dirty="0"/>
                  <a:t> ac </a:t>
                </a:r>
                <a:r>
                  <a:rPr lang="en-GB" dirty="0" err="1"/>
                  <a:t>finibus</a:t>
                </a:r>
                <a:r>
                  <a:rPr lang="en-GB" dirty="0"/>
                  <a:t>. Vestibulum </a:t>
                </a:r>
                <a:r>
                  <a:rPr lang="en-GB" dirty="0" err="1"/>
                  <a:t>quis</a:t>
                </a:r>
                <a:r>
                  <a:rPr lang="en-GB" dirty="0"/>
                  <a:t> </a:t>
                </a:r>
                <a:r>
                  <a:rPr lang="en-GB" dirty="0" err="1"/>
                  <a:t>lacus</a:t>
                </a:r>
                <a:r>
                  <a:rPr lang="en-GB" dirty="0"/>
                  <a:t> in </a:t>
                </a:r>
                <a:r>
                  <a:rPr lang="en-GB" dirty="0" err="1"/>
                  <a:t>neque</a:t>
                </a:r>
                <a:r>
                  <a:rPr lang="en-GB" dirty="0"/>
                  <a:t> </a:t>
                </a:r>
                <a:r>
                  <a:rPr lang="en-GB" dirty="0" err="1"/>
                  <a:t>tincidunt</a:t>
                </a:r>
                <a:r>
                  <a:rPr lang="en-GB" dirty="0"/>
                  <a:t> convallis. </a:t>
                </a:r>
                <a:r>
                  <a:rPr lang="en-GB" dirty="0" err="1"/>
                  <a:t>Phasellus</a:t>
                </a:r>
                <a:r>
                  <a:rPr lang="en-GB" dirty="0"/>
                  <a:t> </a:t>
                </a:r>
                <a:r>
                  <a:rPr lang="en-GB" dirty="0" err="1"/>
                  <a:t>mattis</a:t>
                </a:r>
                <a:r>
                  <a:rPr lang="en-GB" dirty="0"/>
                  <a:t> </a:t>
                </a:r>
                <a:r>
                  <a:rPr lang="en-GB" dirty="0" err="1"/>
                  <a:t>sapien</a:t>
                </a:r>
                <a:r>
                  <a:rPr lang="en-GB" dirty="0"/>
                  <a:t> </a:t>
                </a:r>
                <a:r>
                  <a:rPr lang="en-GB" dirty="0" err="1"/>
                  <a:t>odio</a:t>
                </a:r>
                <a:r>
                  <a:rPr lang="en-GB" dirty="0"/>
                  <a:t>, vitae </a:t>
                </a:r>
                <a:r>
                  <a:rPr lang="en-GB" dirty="0" err="1"/>
                  <a:t>congue</a:t>
                </a:r>
                <a:r>
                  <a:rPr lang="en-GB" dirty="0"/>
                  <a:t> lorem </a:t>
                </a:r>
                <a:r>
                  <a:rPr lang="en-GB" dirty="0" err="1"/>
                  <a:t>commodo</a:t>
                </a:r>
                <a:r>
                  <a:rPr lang="en-GB" dirty="0"/>
                  <a:t> vel. </a:t>
                </a:r>
                <a:r>
                  <a:rPr lang="en-GB" dirty="0" err="1"/>
                  <a:t>Nullam</a:t>
                </a:r>
                <a:r>
                  <a:rPr lang="en-GB" dirty="0"/>
                  <a:t> fermentum at ante a </a:t>
                </a:r>
                <a:r>
                  <a:rPr lang="en-GB" dirty="0" err="1"/>
                  <a:t>faucibus</a:t>
                </a:r>
                <a:r>
                  <a:rPr lang="en-GB" dirty="0"/>
                  <a:t>. Integer </a:t>
                </a:r>
                <a:r>
                  <a:rPr lang="en-GB" dirty="0" err="1"/>
                  <a:t>egestas</a:t>
                </a:r>
                <a:r>
                  <a:rPr lang="en-GB" dirty="0"/>
                  <a:t> </a:t>
                </a:r>
                <a:r>
                  <a:rPr lang="en-GB" dirty="0" err="1"/>
                  <a:t>eu</a:t>
                </a:r>
                <a:r>
                  <a:rPr lang="en-GB" dirty="0"/>
                  <a:t> </a:t>
                </a:r>
                <a:r>
                  <a:rPr lang="en-GB" dirty="0" err="1"/>
                  <a:t>tortor</a:t>
                </a:r>
                <a:r>
                  <a:rPr lang="en-GB" dirty="0"/>
                  <a:t> </a:t>
                </a:r>
                <a:r>
                  <a:rPr lang="en-GB" dirty="0" err="1"/>
                  <a:t>nec</a:t>
                </a:r>
                <a:r>
                  <a:rPr lang="en-GB" dirty="0"/>
                  <a:t> </a:t>
                </a:r>
                <a:r>
                  <a:rPr lang="en-GB" dirty="0" err="1"/>
                  <a:t>placerat</a:t>
                </a:r>
                <a:r>
                  <a:rPr lang="en-GB" dirty="0"/>
                  <a:t>. </a:t>
                </a:r>
                <a:r>
                  <a:rPr lang="en-GB" dirty="0" err="1"/>
                  <a:t>Sed</a:t>
                </a:r>
                <a:r>
                  <a:rPr lang="en-GB" dirty="0"/>
                  <a:t> et </a:t>
                </a:r>
                <a:r>
                  <a:rPr lang="en-GB" dirty="0" err="1"/>
                  <a:t>mauris</a:t>
                </a:r>
                <a:r>
                  <a:rPr lang="en-GB" dirty="0"/>
                  <a:t> </a:t>
                </a:r>
                <a:r>
                  <a:rPr lang="en-GB" dirty="0" err="1"/>
                  <a:t>vel</a:t>
                </a:r>
                <a:r>
                  <a:rPr lang="en-GB" dirty="0"/>
                  <a:t> </a:t>
                </a:r>
                <a:r>
                  <a:rPr lang="en-GB" dirty="0" err="1"/>
                  <a:t>dolor</a:t>
                </a:r>
                <a:r>
                  <a:rPr lang="en-GB" dirty="0"/>
                  <a:t> convallis maximus et </a:t>
                </a:r>
                <a:r>
                  <a:rPr lang="en-GB" dirty="0" err="1"/>
                  <a:t>eget</a:t>
                </a:r>
                <a:r>
                  <a:rPr lang="en-GB" dirty="0"/>
                  <a:t> diam. Ut </a:t>
                </a:r>
                <a:r>
                  <a:rPr lang="en-GB" dirty="0" err="1"/>
                  <a:t>sem</a:t>
                </a:r>
                <a:r>
                  <a:rPr lang="en-GB" dirty="0"/>
                  <a:t> </a:t>
                </a:r>
                <a:r>
                  <a:rPr lang="en-GB" dirty="0" err="1"/>
                  <a:t>nisl</a:t>
                </a:r>
                <a:r>
                  <a:rPr lang="en-GB" dirty="0"/>
                  <a:t>, </a:t>
                </a:r>
                <a:r>
                  <a:rPr lang="en-GB" dirty="0" err="1"/>
                  <a:t>venenatis</a:t>
                </a:r>
                <a:r>
                  <a:rPr lang="en-GB" dirty="0"/>
                  <a:t> </a:t>
                </a:r>
                <a:r>
                  <a:rPr lang="en-GB" dirty="0" err="1"/>
                  <a:t>nec</a:t>
                </a:r>
                <a:r>
                  <a:rPr lang="en-GB" dirty="0"/>
                  <a:t> ante a, </a:t>
                </a:r>
                <a:r>
                  <a:rPr lang="en-GB" dirty="0" err="1"/>
                  <a:t>luctus</a:t>
                </a:r>
                <a:r>
                  <a:rPr lang="en-GB" dirty="0"/>
                  <a:t> convallis ipsum.</a:t>
                </a:r>
              </a:p>
              <a:p>
                <a:pPr algn="just"/>
                <a:endParaRPr lang="en-GB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  <a:p>
                <a:pPr algn="just"/>
                <a:endParaRPr lang="en-GB" dirty="0"/>
              </a:p>
            </p:txBody>
          </p:sp>
        </mc:Choice>
        <mc:Fallback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AD77D4D7-60F0-A9F5-86F7-FBA9F5142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812" y="6133931"/>
                <a:ext cx="5760000" cy="102904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8FAA7BF-3634-F2EA-5FDC-F474EF8365E5}"/>
              </a:ext>
            </a:extLst>
          </p:cNvPr>
          <p:cNvSpPr txBox="1">
            <a:spLocks/>
          </p:cNvSpPr>
          <p:nvPr/>
        </p:nvSpPr>
        <p:spPr>
          <a:xfrm>
            <a:off x="14293299" y="24031306"/>
            <a:ext cx="5760000" cy="927666"/>
          </a:xfrm>
          <a:prstGeom prst="rect">
            <a:avLst/>
          </a:prstGeom>
          <a:solidFill>
            <a:srgbClr val="00509B"/>
          </a:solidFill>
        </p:spPr>
        <p:txBody>
          <a:bodyPr vert="horz" lIns="360000" tIns="46800" rIns="10800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b="1" dirty="0">
                <a:solidFill>
                  <a:schemeClr val="bg1"/>
                </a:solidFill>
              </a:rPr>
              <a:t>Projekthinweise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3DC6D1-854E-086A-AA56-25715F07C75D}"/>
              </a:ext>
            </a:extLst>
          </p:cNvPr>
          <p:cNvSpPr txBox="1">
            <a:spLocks/>
          </p:cNvSpPr>
          <p:nvPr/>
        </p:nvSpPr>
        <p:spPr>
          <a:xfrm>
            <a:off x="14293299" y="25161663"/>
            <a:ext cx="5760000" cy="2369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spcBef>
                <a:spcPct val="50000"/>
              </a:spcBef>
            </a:pPr>
            <a:r>
              <a:rPr lang="de-DE" sz="1800" dirty="0">
                <a:latin typeface="Arial" pitchFamily="34" charset="0"/>
              </a:rPr>
              <a:t>Diese Case Study wurde am Standort Meschede der Fachhochschule Südwestfalen im Rahmen des Studienganges Data Science (</a:t>
            </a:r>
            <a:r>
              <a:rPr lang="de-DE" sz="1800" dirty="0" err="1">
                <a:latin typeface="Arial" pitchFamily="34" charset="0"/>
              </a:rPr>
              <a:t>M.Sc</a:t>
            </a:r>
            <a:r>
              <a:rPr lang="de-DE" sz="1800" dirty="0"/>
              <a:t>.)</a:t>
            </a:r>
            <a:r>
              <a:rPr lang="de-DE" sz="1800" dirty="0">
                <a:latin typeface="Arial" pitchFamily="34" charset="0"/>
              </a:rPr>
              <a:t> als Teil des Moduls </a:t>
            </a:r>
            <a:r>
              <a:rPr lang="de-DE" sz="1800" b="1" dirty="0">
                <a:latin typeface="Arial" pitchFamily="34" charset="0"/>
              </a:rPr>
              <a:t>Prädiktive Analytik </a:t>
            </a:r>
            <a:r>
              <a:rPr lang="de-DE" sz="1800" dirty="0">
                <a:latin typeface="Arial" pitchFamily="34" charset="0"/>
              </a:rPr>
              <a:t>(Prof. Dr. Benjamin Buchwitz) im Sommersemester 20xx</a:t>
            </a:r>
            <a:r>
              <a:rPr lang="de-DE" sz="1800" b="1" dirty="0">
                <a:latin typeface="Arial" pitchFamily="34" charset="0"/>
              </a:rPr>
              <a:t> </a:t>
            </a:r>
            <a:r>
              <a:rPr lang="de-DE" sz="1800" dirty="0">
                <a:latin typeface="Arial" pitchFamily="34" charset="0"/>
              </a:rPr>
              <a:t>von </a:t>
            </a:r>
            <a:r>
              <a:rPr lang="de-DE" sz="1800" b="1" dirty="0">
                <a:latin typeface="Arial" pitchFamily="34" charset="0"/>
              </a:rPr>
              <a:t>Vorname Nachname </a:t>
            </a:r>
            <a:r>
              <a:rPr lang="de-DE" sz="1800" dirty="0">
                <a:latin typeface="Arial" pitchFamily="34" charset="0"/>
              </a:rPr>
              <a:t>(#</a:t>
            </a:r>
            <a:r>
              <a:rPr lang="de-DE" sz="1800" dirty="0" err="1">
                <a:latin typeface="Arial" pitchFamily="34" charset="0"/>
              </a:rPr>
              <a:t>MatNr</a:t>
            </a:r>
            <a:r>
              <a:rPr lang="de-DE" sz="1800" dirty="0">
                <a:latin typeface="Arial" pitchFamily="34" charset="0"/>
              </a:rPr>
              <a:t>#)</a:t>
            </a:r>
            <a:r>
              <a:rPr lang="de-DE" sz="1800" b="1" dirty="0">
                <a:latin typeface="Arial" pitchFamily="34" charset="0"/>
              </a:rPr>
              <a:t> </a:t>
            </a:r>
            <a:r>
              <a:rPr lang="de-DE" sz="1800" dirty="0">
                <a:latin typeface="Arial" pitchFamily="34" charset="0"/>
              </a:rPr>
              <a:t>angefertigt.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94EA767E-9BD9-33EF-54FC-C8557D9BEC1E}"/>
              </a:ext>
            </a:extLst>
          </p:cNvPr>
          <p:cNvSpPr txBox="1">
            <a:spLocks noChangeAspect="1"/>
          </p:cNvSpPr>
          <p:nvPr/>
        </p:nvSpPr>
        <p:spPr>
          <a:xfrm>
            <a:off x="1330325" y="6133931"/>
            <a:ext cx="5760000" cy="927666"/>
          </a:xfrm>
          <a:prstGeom prst="rect">
            <a:avLst/>
          </a:prstGeom>
          <a:solidFill>
            <a:srgbClr val="00509B"/>
          </a:solidFill>
        </p:spPr>
        <p:txBody>
          <a:bodyPr vert="horz" lIns="360000" tIns="46800" rIns="10800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b="1" dirty="0">
                <a:solidFill>
                  <a:schemeClr val="bg1"/>
                </a:solidFill>
              </a:rPr>
              <a:t>Einführung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A445B83-7CE9-DAB8-4787-964131152192}"/>
              </a:ext>
            </a:extLst>
          </p:cNvPr>
          <p:cNvSpPr txBox="1">
            <a:spLocks/>
          </p:cNvSpPr>
          <p:nvPr/>
        </p:nvSpPr>
        <p:spPr>
          <a:xfrm>
            <a:off x="1331363" y="7252864"/>
            <a:ext cx="5760000" cy="61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spcBef>
                <a:spcPct val="50000"/>
              </a:spcBef>
            </a:pPr>
            <a:r>
              <a:rPr lang="de-DE" sz="2000" b="0" i="0" dirty="0" err="1">
                <a:solidFill>
                  <a:srgbClr val="000000"/>
                </a:solidFill>
                <a:effectLst/>
              </a:rPr>
              <a:t>Lorem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ipsum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dolor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sit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amet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consectetur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adipiscing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elit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Phasellus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vestibulum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condimentum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nibh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vitae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iaculis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mi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tempus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rutrum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Nunc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maximus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tincidunt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tortor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sed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ornare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Morbi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sit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amet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molestie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turpis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eget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malesuada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nulla.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Phasellus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volutpat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metus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condimentum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egestas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lectus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vel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euismod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felis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Mauris sed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diam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sed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enim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rutrum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varius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Quisque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eleifend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pretium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fermentum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Aliquam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pulvinar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tellus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nec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eros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blandit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dapibus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Phasellus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a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diam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in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nunc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venenatis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maximus.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Praesent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non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lorem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vel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ligula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rutrum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consectetur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Nam commodo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dolor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ipsum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sed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egestas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nisi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hendrerit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ut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Pellentesque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vel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tincidunt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urna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Nam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mollis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ornare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justo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vel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ultricies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Quisque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auctor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dui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a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pretium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sagittis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Nullam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non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turpis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ultrices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suscipit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est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ultricies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viverra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orci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Vestibulum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aliquam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faucibus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tempus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</a:t>
            </a:r>
            <a:endParaRPr lang="de-DE" sz="2000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E3F93F9-32FD-17CA-A405-B62EFF56ECC6}"/>
              </a:ext>
            </a:extLst>
          </p:cNvPr>
          <p:cNvSpPr txBox="1">
            <a:spLocks/>
          </p:cNvSpPr>
          <p:nvPr/>
        </p:nvSpPr>
        <p:spPr>
          <a:xfrm>
            <a:off x="1330325" y="1816126"/>
            <a:ext cx="18720000" cy="2340000"/>
          </a:xfrm>
          <a:prstGeom prst="rect">
            <a:avLst/>
          </a:prstGeom>
          <a:noFill/>
        </p:spPr>
        <p:txBody>
          <a:bodyPr vert="horz" lIns="91440" tIns="45720" rIns="9144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800" dirty="0"/>
              <a:t>Titel des akademischen Posters 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62F3C3B-DBC0-7A01-0A9C-DFA5E9A704C6}"/>
              </a:ext>
            </a:extLst>
          </p:cNvPr>
          <p:cNvSpPr txBox="1">
            <a:spLocks/>
          </p:cNvSpPr>
          <p:nvPr/>
        </p:nvSpPr>
        <p:spPr>
          <a:xfrm>
            <a:off x="1330323" y="4375673"/>
            <a:ext cx="18720000" cy="752821"/>
          </a:xfrm>
          <a:prstGeom prst="rect">
            <a:avLst/>
          </a:prstGeom>
          <a:noFill/>
        </p:spPr>
        <p:txBody>
          <a:bodyPr vert="horz" lIns="91440" tIns="0" rIns="91440" bIns="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200" i="1" noProof="1"/>
              <a:t>Vorname Nachname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754638E-A637-CD52-F4BE-D0B9148EADA6}"/>
              </a:ext>
            </a:extLst>
          </p:cNvPr>
          <p:cNvSpPr txBox="1">
            <a:spLocks noChangeAspect="1"/>
          </p:cNvSpPr>
          <p:nvPr/>
        </p:nvSpPr>
        <p:spPr>
          <a:xfrm>
            <a:off x="1330325" y="13590323"/>
            <a:ext cx="5760000" cy="927666"/>
          </a:xfrm>
          <a:prstGeom prst="rect">
            <a:avLst/>
          </a:prstGeom>
          <a:solidFill>
            <a:srgbClr val="00509B"/>
          </a:solidFill>
        </p:spPr>
        <p:txBody>
          <a:bodyPr vert="horz" lIns="360000" tIns="46800" rIns="10800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b="1" dirty="0">
                <a:solidFill>
                  <a:schemeClr val="bg1"/>
                </a:solidFill>
              </a:rPr>
              <a:t>Datengrundlage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9D83F29-931C-9C24-4EA0-5C0F56F785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270" r="5877" b="13608"/>
          <a:stretch/>
        </p:blipFill>
        <p:spPr>
          <a:xfrm>
            <a:off x="1824548" y="18253336"/>
            <a:ext cx="4691148" cy="2699440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305A15E8-3E46-F193-FD5D-9695C4DEBF0C}"/>
              </a:ext>
            </a:extLst>
          </p:cNvPr>
          <p:cNvSpPr txBox="1"/>
          <p:nvPr/>
        </p:nvSpPr>
        <p:spPr>
          <a:xfrm>
            <a:off x="2256197" y="21412030"/>
            <a:ext cx="4259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  <a:t>Abb. 1:   Monatliche Fluggastzahlen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21D16A0-0F1F-982F-207F-4C4DAB197B89}"/>
              </a:ext>
            </a:extLst>
          </p:cNvPr>
          <p:cNvSpPr txBox="1">
            <a:spLocks noChangeAspect="1"/>
          </p:cNvSpPr>
          <p:nvPr/>
        </p:nvSpPr>
        <p:spPr>
          <a:xfrm>
            <a:off x="1330325" y="24358678"/>
            <a:ext cx="5760000" cy="927666"/>
          </a:xfrm>
          <a:prstGeom prst="rect">
            <a:avLst/>
          </a:prstGeom>
          <a:solidFill>
            <a:srgbClr val="00509B"/>
          </a:solidFill>
        </p:spPr>
        <p:txBody>
          <a:bodyPr vert="horz" lIns="360000" tIns="46800" rIns="10800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b="1" dirty="0">
                <a:solidFill>
                  <a:schemeClr val="bg1"/>
                </a:solidFill>
              </a:rPr>
              <a:t>Analyse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55F5B4F7-D2FA-FBE2-C3D8-411DDE4A349E}"/>
              </a:ext>
            </a:extLst>
          </p:cNvPr>
          <p:cNvSpPr txBox="1">
            <a:spLocks/>
          </p:cNvSpPr>
          <p:nvPr/>
        </p:nvSpPr>
        <p:spPr>
          <a:xfrm>
            <a:off x="1330325" y="25489035"/>
            <a:ext cx="5760000" cy="29700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spcBef>
                <a:spcPct val="50000"/>
              </a:spcBef>
            </a:pPr>
            <a:r>
              <a:rPr lang="de-DE" sz="2000" b="0" i="0" dirty="0" err="1">
                <a:solidFill>
                  <a:srgbClr val="000000"/>
                </a:solidFill>
                <a:effectLst/>
              </a:rPr>
              <a:t>Pellentesque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aliquet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rutrum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quam a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semper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Nulla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molestie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metus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a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ullamcorper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blandit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erat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mauris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euismod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velit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porttitor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varius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lacus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est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quis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justo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Morbi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faucibus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eget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diam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mollis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pretium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Etiam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volutpat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faucibus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augue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a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iaculis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nisi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pellentesque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sed.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Pellentesque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quis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elementum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sem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Aenean</a:t>
            </a:r>
            <a:endParaRPr lang="de-DE" sz="2000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EAF395BA-7F62-5F44-63DD-45CF75329EDD}"/>
              </a:ext>
            </a:extLst>
          </p:cNvPr>
          <p:cNvSpPr txBox="1">
            <a:spLocks noChangeAspect="1"/>
          </p:cNvSpPr>
          <p:nvPr/>
        </p:nvSpPr>
        <p:spPr>
          <a:xfrm>
            <a:off x="7811812" y="24451540"/>
            <a:ext cx="5760000" cy="927666"/>
          </a:xfrm>
          <a:prstGeom prst="rect">
            <a:avLst/>
          </a:prstGeom>
          <a:solidFill>
            <a:srgbClr val="00509B"/>
          </a:solidFill>
        </p:spPr>
        <p:txBody>
          <a:bodyPr vert="horz" lIns="360000" tIns="46800" rIns="10800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b="1" dirty="0">
                <a:solidFill>
                  <a:schemeClr val="bg1"/>
                </a:solidFill>
              </a:rPr>
              <a:t>Ergebnisse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6319F7B6-640A-4170-AD67-CD26F1A8DC88}"/>
              </a:ext>
            </a:extLst>
          </p:cNvPr>
          <p:cNvSpPr txBox="1">
            <a:spLocks/>
          </p:cNvSpPr>
          <p:nvPr/>
        </p:nvSpPr>
        <p:spPr>
          <a:xfrm>
            <a:off x="7811812" y="25581897"/>
            <a:ext cx="5760000" cy="28771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spcBef>
                <a:spcPct val="50000"/>
              </a:spcBef>
            </a:pPr>
            <a:r>
              <a:rPr lang="de-DE" sz="2000" dirty="0"/>
              <a:t>Duis </a:t>
            </a:r>
            <a:r>
              <a:rPr lang="de-DE" sz="2000" dirty="0" err="1"/>
              <a:t>ullamcorper</a:t>
            </a:r>
            <a:r>
              <a:rPr lang="de-DE" sz="2000" dirty="0"/>
              <a:t> </a:t>
            </a:r>
            <a:r>
              <a:rPr lang="de-DE" sz="2000" dirty="0" err="1"/>
              <a:t>sem</a:t>
            </a:r>
            <a:r>
              <a:rPr lang="de-DE" sz="2000" dirty="0"/>
              <a:t> sed </a:t>
            </a:r>
            <a:r>
              <a:rPr lang="de-DE" sz="2000" dirty="0" err="1"/>
              <a:t>tellus</a:t>
            </a:r>
            <a:r>
              <a:rPr lang="de-DE" sz="2000" dirty="0"/>
              <a:t> </a:t>
            </a:r>
            <a:r>
              <a:rPr lang="de-DE" sz="2000" dirty="0" err="1"/>
              <a:t>sodales</a:t>
            </a:r>
            <a:r>
              <a:rPr lang="de-DE" sz="2000" dirty="0"/>
              <a:t> </a:t>
            </a:r>
            <a:r>
              <a:rPr lang="de-DE" sz="2000" dirty="0" err="1"/>
              <a:t>dictum</a:t>
            </a:r>
            <a:r>
              <a:rPr lang="de-DE" sz="2000" dirty="0"/>
              <a:t>. </a:t>
            </a:r>
            <a:r>
              <a:rPr lang="de-DE" sz="2000" dirty="0" err="1"/>
              <a:t>Cras</a:t>
            </a:r>
            <a:r>
              <a:rPr lang="de-DE" sz="2000" dirty="0"/>
              <a:t> </a:t>
            </a:r>
            <a:r>
              <a:rPr lang="de-DE" sz="2000" dirty="0" err="1"/>
              <a:t>mattis</a:t>
            </a:r>
            <a:r>
              <a:rPr lang="de-DE" sz="2000" dirty="0"/>
              <a:t> </a:t>
            </a:r>
            <a:r>
              <a:rPr lang="de-DE" sz="2000" dirty="0" err="1"/>
              <a:t>eleifend</a:t>
            </a:r>
            <a:r>
              <a:rPr lang="de-DE" sz="2000" dirty="0"/>
              <a:t> </a:t>
            </a:r>
            <a:r>
              <a:rPr lang="de-DE" sz="2000" dirty="0" err="1"/>
              <a:t>sagittis</a:t>
            </a:r>
            <a:r>
              <a:rPr lang="de-DE" sz="2000" dirty="0"/>
              <a:t>. </a:t>
            </a:r>
            <a:r>
              <a:rPr lang="de-DE" sz="2000" dirty="0" err="1"/>
              <a:t>Fusce</a:t>
            </a:r>
            <a:r>
              <a:rPr lang="de-DE" sz="2000" dirty="0"/>
              <a:t> </a:t>
            </a:r>
            <a:r>
              <a:rPr lang="de-DE" sz="2000" dirty="0" err="1"/>
              <a:t>vitae</a:t>
            </a:r>
            <a:r>
              <a:rPr lang="de-DE" sz="2000" dirty="0"/>
              <a:t> </a:t>
            </a:r>
            <a:r>
              <a:rPr lang="de-DE" sz="2000" dirty="0" err="1"/>
              <a:t>tempus</a:t>
            </a:r>
            <a:r>
              <a:rPr lang="de-DE" sz="2000" dirty="0"/>
              <a:t> </a:t>
            </a:r>
            <a:r>
              <a:rPr lang="de-DE" sz="2000" dirty="0" err="1"/>
              <a:t>risus</a:t>
            </a:r>
            <a:r>
              <a:rPr lang="de-DE" sz="2000" dirty="0"/>
              <a:t>, </a:t>
            </a:r>
            <a:r>
              <a:rPr lang="de-DE" sz="2000" dirty="0" err="1"/>
              <a:t>blandit</a:t>
            </a:r>
            <a:r>
              <a:rPr lang="de-DE" sz="2000" dirty="0"/>
              <a:t> </a:t>
            </a:r>
            <a:r>
              <a:rPr lang="de-DE" sz="2000" dirty="0" err="1"/>
              <a:t>malesuada</a:t>
            </a:r>
            <a:r>
              <a:rPr lang="de-DE" sz="2000" dirty="0"/>
              <a:t> </a:t>
            </a:r>
            <a:r>
              <a:rPr lang="de-DE" sz="2000" dirty="0" err="1"/>
              <a:t>velit</a:t>
            </a:r>
            <a:r>
              <a:rPr lang="de-DE" sz="2000" dirty="0"/>
              <a:t>. </a:t>
            </a:r>
            <a:r>
              <a:rPr lang="de-DE" sz="2000" dirty="0" err="1"/>
              <a:t>Vivamus</a:t>
            </a:r>
            <a:r>
              <a:rPr lang="de-DE" sz="2000" dirty="0"/>
              <a:t> at </a:t>
            </a:r>
            <a:r>
              <a:rPr lang="de-DE" sz="2000" dirty="0" err="1"/>
              <a:t>consequat</a:t>
            </a:r>
            <a:r>
              <a:rPr lang="de-DE" sz="2000" dirty="0"/>
              <a:t> </a:t>
            </a:r>
            <a:r>
              <a:rPr lang="de-DE" sz="2000" dirty="0" err="1"/>
              <a:t>arcu</a:t>
            </a:r>
            <a:r>
              <a:rPr lang="de-DE" sz="2000" dirty="0"/>
              <a:t>. Sed </a:t>
            </a:r>
            <a:r>
              <a:rPr lang="de-DE" sz="2000" dirty="0" err="1"/>
              <a:t>ac</a:t>
            </a:r>
            <a:r>
              <a:rPr lang="de-DE" sz="2000" dirty="0"/>
              <a:t> </a:t>
            </a:r>
            <a:r>
              <a:rPr lang="de-DE" sz="2000" dirty="0" err="1"/>
              <a:t>felis</a:t>
            </a:r>
            <a:r>
              <a:rPr lang="de-DE" sz="2000" dirty="0"/>
              <a:t> </a:t>
            </a:r>
            <a:r>
              <a:rPr lang="de-DE" sz="2000" dirty="0" err="1"/>
              <a:t>bibendum</a:t>
            </a:r>
            <a:r>
              <a:rPr lang="de-DE" sz="2000" dirty="0"/>
              <a:t> nisi </a:t>
            </a:r>
            <a:r>
              <a:rPr lang="de-DE" sz="2000" dirty="0" err="1"/>
              <a:t>hendrerit</a:t>
            </a:r>
            <a:r>
              <a:rPr lang="de-DE" sz="2000" dirty="0"/>
              <a:t> </a:t>
            </a:r>
            <a:r>
              <a:rPr lang="de-DE" sz="2000" dirty="0" err="1"/>
              <a:t>tincidunt</a:t>
            </a:r>
            <a:r>
              <a:rPr lang="de-DE" sz="2000" dirty="0"/>
              <a:t> </a:t>
            </a:r>
            <a:r>
              <a:rPr lang="de-DE" sz="2000" dirty="0" err="1"/>
              <a:t>nec</a:t>
            </a:r>
            <a:r>
              <a:rPr lang="de-DE" sz="2000" dirty="0"/>
              <a:t> </a:t>
            </a:r>
            <a:r>
              <a:rPr lang="de-DE" sz="2000" dirty="0" err="1"/>
              <a:t>scelerisque</a:t>
            </a:r>
            <a:r>
              <a:rPr lang="de-DE" sz="2000" dirty="0"/>
              <a:t> ante. </a:t>
            </a:r>
            <a:r>
              <a:rPr lang="de-DE" sz="2000" dirty="0" err="1"/>
              <a:t>Donec</a:t>
            </a:r>
            <a:r>
              <a:rPr lang="de-DE" sz="2000" dirty="0"/>
              <a:t> </a:t>
            </a:r>
            <a:r>
              <a:rPr lang="de-DE" sz="2000" dirty="0" err="1"/>
              <a:t>vehicula</a:t>
            </a:r>
            <a:r>
              <a:rPr lang="de-DE" sz="2000" dirty="0"/>
              <a:t> </a:t>
            </a:r>
            <a:r>
              <a:rPr lang="de-DE" sz="2000" dirty="0" err="1"/>
              <a:t>posuere</a:t>
            </a:r>
            <a:r>
              <a:rPr lang="de-DE" sz="2000" dirty="0"/>
              <a:t> </a:t>
            </a:r>
            <a:r>
              <a:rPr lang="de-DE" sz="2000" dirty="0" err="1"/>
              <a:t>velit</a:t>
            </a:r>
            <a:r>
              <a:rPr lang="de-DE" sz="2000" dirty="0"/>
              <a:t> a </a:t>
            </a:r>
            <a:r>
              <a:rPr lang="de-DE" sz="2000" dirty="0" err="1"/>
              <a:t>congue</a:t>
            </a:r>
            <a:r>
              <a:rPr lang="de-DE" sz="2000" dirty="0"/>
              <a:t>. Mauris </a:t>
            </a:r>
            <a:r>
              <a:rPr lang="de-DE" sz="2000" dirty="0" err="1"/>
              <a:t>sollicitudin</a:t>
            </a:r>
            <a:r>
              <a:rPr lang="de-DE" sz="2000" dirty="0"/>
              <a:t> </a:t>
            </a:r>
            <a:r>
              <a:rPr lang="de-DE" sz="2000" dirty="0" err="1"/>
              <a:t>placerat</a:t>
            </a:r>
            <a:r>
              <a:rPr lang="de-DE" sz="2000" dirty="0"/>
              <a:t>.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4F354CC4-4AAF-865C-7951-01E44FD6B38D}"/>
              </a:ext>
            </a:extLst>
          </p:cNvPr>
          <p:cNvSpPr txBox="1">
            <a:spLocks noChangeAspect="1"/>
          </p:cNvSpPr>
          <p:nvPr/>
        </p:nvSpPr>
        <p:spPr>
          <a:xfrm>
            <a:off x="14293299" y="13106064"/>
            <a:ext cx="5760000" cy="927666"/>
          </a:xfrm>
          <a:prstGeom prst="rect">
            <a:avLst/>
          </a:prstGeom>
          <a:solidFill>
            <a:srgbClr val="00509B"/>
          </a:solidFill>
        </p:spPr>
        <p:txBody>
          <a:bodyPr vert="horz" lIns="360000" tIns="46800" rIns="10800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b="1" dirty="0">
                <a:solidFill>
                  <a:schemeClr val="bg1"/>
                </a:solidFill>
              </a:rPr>
              <a:t>Handlungsempfehlung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9ECE2C21-5CB4-9B99-3D83-36B03A3D6641}"/>
              </a:ext>
            </a:extLst>
          </p:cNvPr>
          <p:cNvSpPr txBox="1">
            <a:spLocks/>
          </p:cNvSpPr>
          <p:nvPr/>
        </p:nvSpPr>
        <p:spPr>
          <a:xfrm>
            <a:off x="14293299" y="14236420"/>
            <a:ext cx="5760000" cy="46599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spcBef>
                <a:spcPct val="50000"/>
              </a:spcBef>
            </a:pPr>
            <a:r>
              <a:rPr lang="de-DE" sz="2000" dirty="0"/>
              <a:t>Duis </a:t>
            </a:r>
            <a:r>
              <a:rPr lang="de-DE" sz="2000" dirty="0" err="1"/>
              <a:t>ullamcorper</a:t>
            </a:r>
            <a:r>
              <a:rPr lang="de-DE" sz="2000" dirty="0"/>
              <a:t> </a:t>
            </a:r>
            <a:r>
              <a:rPr lang="de-DE" sz="2000" dirty="0" err="1"/>
              <a:t>sem</a:t>
            </a:r>
            <a:r>
              <a:rPr lang="de-DE" sz="2000" dirty="0"/>
              <a:t> sed </a:t>
            </a:r>
            <a:r>
              <a:rPr lang="de-DE" sz="2000" dirty="0" err="1"/>
              <a:t>tellus</a:t>
            </a:r>
            <a:r>
              <a:rPr lang="de-DE" sz="2000" dirty="0"/>
              <a:t> </a:t>
            </a:r>
            <a:r>
              <a:rPr lang="de-DE" sz="2000" dirty="0" err="1"/>
              <a:t>sodales</a:t>
            </a:r>
            <a:r>
              <a:rPr lang="de-DE" sz="2000" dirty="0"/>
              <a:t> </a:t>
            </a:r>
            <a:r>
              <a:rPr lang="de-DE" sz="2000" dirty="0" err="1"/>
              <a:t>dictum</a:t>
            </a:r>
            <a:r>
              <a:rPr lang="de-DE" sz="2000" dirty="0"/>
              <a:t>. </a:t>
            </a:r>
            <a:r>
              <a:rPr lang="de-DE" sz="2000" dirty="0" err="1"/>
              <a:t>Cras</a:t>
            </a:r>
            <a:r>
              <a:rPr lang="de-DE" sz="2000" dirty="0"/>
              <a:t> </a:t>
            </a:r>
            <a:r>
              <a:rPr lang="de-DE" sz="2000" dirty="0" err="1"/>
              <a:t>mattis</a:t>
            </a:r>
            <a:r>
              <a:rPr lang="de-DE" sz="2000" dirty="0"/>
              <a:t> </a:t>
            </a:r>
            <a:r>
              <a:rPr lang="de-DE" sz="2000" dirty="0" err="1"/>
              <a:t>eleifend</a:t>
            </a:r>
            <a:r>
              <a:rPr lang="de-DE" sz="2000" dirty="0"/>
              <a:t> </a:t>
            </a:r>
            <a:r>
              <a:rPr lang="de-DE" sz="2000" dirty="0" err="1"/>
              <a:t>sagittis</a:t>
            </a:r>
            <a:r>
              <a:rPr lang="de-DE" sz="2000" dirty="0"/>
              <a:t>. </a:t>
            </a:r>
            <a:r>
              <a:rPr lang="de-DE" sz="2000" dirty="0" err="1"/>
              <a:t>Fusce</a:t>
            </a:r>
            <a:r>
              <a:rPr lang="de-DE" sz="2000" dirty="0"/>
              <a:t> </a:t>
            </a:r>
            <a:r>
              <a:rPr lang="de-DE" sz="2000" dirty="0" err="1"/>
              <a:t>vitae</a:t>
            </a:r>
            <a:r>
              <a:rPr lang="de-DE" sz="2000" dirty="0"/>
              <a:t> </a:t>
            </a:r>
            <a:r>
              <a:rPr lang="de-DE" sz="2000" dirty="0" err="1"/>
              <a:t>tempus</a:t>
            </a:r>
            <a:r>
              <a:rPr lang="de-DE" sz="2000" dirty="0"/>
              <a:t> </a:t>
            </a:r>
            <a:r>
              <a:rPr lang="de-DE" sz="2000" dirty="0" err="1"/>
              <a:t>risus</a:t>
            </a:r>
            <a:r>
              <a:rPr lang="de-DE" sz="2000" dirty="0"/>
              <a:t>, </a:t>
            </a:r>
            <a:r>
              <a:rPr lang="de-DE" sz="2000" dirty="0" err="1"/>
              <a:t>blandit</a:t>
            </a:r>
            <a:r>
              <a:rPr lang="de-DE" sz="2000" dirty="0"/>
              <a:t> </a:t>
            </a:r>
            <a:r>
              <a:rPr lang="de-DE" sz="2000" dirty="0" err="1"/>
              <a:t>malesuada</a:t>
            </a:r>
            <a:r>
              <a:rPr lang="de-DE" sz="2000" dirty="0"/>
              <a:t> </a:t>
            </a:r>
            <a:r>
              <a:rPr lang="de-DE" sz="2000" dirty="0" err="1"/>
              <a:t>velit</a:t>
            </a:r>
            <a:r>
              <a:rPr lang="de-DE" sz="2000" dirty="0"/>
              <a:t>. </a:t>
            </a:r>
            <a:r>
              <a:rPr lang="de-DE" sz="2000" dirty="0" err="1"/>
              <a:t>Vivamus</a:t>
            </a:r>
            <a:r>
              <a:rPr lang="de-DE" sz="2000" dirty="0"/>
              <a:t> at </a:t>
            </a:r>
            <a:r>
              <a:rPr lang="de-DE" sz="2000" dirty="0" err="1"/>
              <a:t>consequat</a:t>
            </a:r>
            <a:r>
              <a:rPr lang="de-DE" sz="2000" dirty="0"/>
              <a:t> </a:t>
            </a:r>
            <a:r>
              <a:rPr lang="de-DE" sz="2000" dirty="0" err="1"/>
              <a:t>arcu</a:t>
            </a:r>
            <a:r>
              <a:rPr lang="de-DE" sz="2000" dirty="0"/>
              <a:t>. Sed </a:t>
            </a:r>
            <a:r>
              <a:rPr lang="de-DE" sz="2000" dirty="0" err="1"/>
              <a:t>ac</a:t>
            </a:r>
            <a:r>
              <a:rPr lang="de-DE" sz="2000" dirty="0"/>
              <a:t> </a:t>
            </a:r>
            <a:r>
              <a:rPr lang="de-DE" sz="2000" dirty="0" err="1"/>
              <a:t>felis</a:t>
            </a:r>
            <a:r>
              <a:rPr lang="de-DE" sz="2000" dirty="0"/>
              <a:t> </a:t>
            </a:r>
            <a:r>
              <a:rPr lang="de-DE" sz="2000" dirty="0" err="1"/>
              <a:t>bibendum</a:t>
            </a:r>
            <a:r>
              <a:rPr lang="de-DE" sz="2000" dirty="0"/>
              <a:t> nisi </a:t>
            </a:r>
            <a:r>
              <a:rPr lang="de-DE" sz="2000" dirty="0" err="1"/>
              <a:t>hendrerit</a:t>
            </a:r>
            <a:r>
              <a:rPr lang="de-DE" sz="2000" dirty="0"/>
              <a:t> </a:t>
            </a:r>
            <a:r>
              <a:rPr lang="de-DE" sz="2000" dirty="0" err="1"/>
              <a:t>tincidunt</a:t>
            </a:r>
            <a:r>
              <a:rPr lang="de-DE" sz="2000" dirty="0"/>
              <a:t> </a:t>
            </a:r>
            <a:r>
              <a:rPr lang="de-DE" sz="2000" dirty="0" err="1"/>
              <a:t>nec</a:t>
            </a:r>
            <a:r>
              <a:rPr lang="de-DE" sz="2000" dirty="0"/>
              <a:t> </a:t>
            </a:r>
            <a:r>
              <a:rPr lang="de-DE" sz="2000" dirty="0" err="1"/>
              <a:t>scelerisque</a:t>
            </a:r>
            <a:r>
              <a:rPr lang="de-DE" sz="2000" dirty="0"/>
              <a:t> ante. </a:t>
            </a:r>
            <a:r>
              <a:rPr lang="de-DE" sz="2000" dirty="0" err="1"/>
              <a:t>Donec</a:t>
            </a:r>
            <a:r>
              <a:rPr lang="de-DE" sz="2000" dirty="0"/>
              <a:t> </a:t>
            </a:r>
            <a:r>
              <a:rPr lang="de-DE" sz="2000" dirty="0" err="1"/>
              <a:t>vehicula</a:t>
            </a:r>
            <a:r>
              <a:rPr lang="de-DE" sz="2000" dirty="0"/>
              <a:t> </a:t>
            </a:r>
            <a:r>
              <a:rPr lang="de-DE" sz="2000" dirty="0" err="1"/>
              <a:t>posuere</a:t>
            </a:r>
            <a:r>
              <a:rPr lang="de-DE" sz="2000" dirty="0"/>
              <a:t> </a:t>
            </a:r>
            <a:r>
              <a:rPr lang="de-DE" sz="2000" dirty="0" err="1"/>
              <a:t>velit</a:t>
            </a:r>
            <a:r>
              <a:rPr lang="de-DE" sz="2000" dirty="0"/>
              <a:t> a </a:t>
            </a:r>
            <a:r>
              <a:rPr lang="de-DE" sz="2000" dirty="0" err="1"/>
              <a:t>congue</a:t>
            </a:r>
            <a:r>
              <a:rPr lang="de-DE" sz="2000" dirty="0"/>
              <a:t>.</a:t>
            </a:r>
          </a:p>
          <a:p>
            <a:pPr algn="just" defTabSz="895518">
              <a:spcBef>
                <a:spcPct val="50000"/>
              </a:spcBef>
            </a:pPr>
            <a:r>
              <a:rPr lang="de-DE" sz="2000" dirty="0"/>
              <a:t>Mauris </a:t>
            </a:r>
            <a:r>
              <a:rPr lang="de-DE" sz="2000" dirty="0" err="1"/>
              <a:t>sollicitudin</a:t>
            </a:r>
            <a:r>
              <a:rPr lang="de-DE" sz="2000" dirty="0"/>
              <a:t> </a:t>
            </a:r>
            <a:r>
              <a:rPr lang="de-DE" sz="2000" dirty="0" err="1"/>
              <a:t>placerat</a:t>
            </a:r>
            <a:r>
              <a:rPr lang="de-DE" sz="2000" dirty="0"/>
              <a:t> </a:t>
            </a:r>
            <a:r>
              <a:rPr lang="de-DE" sz="2000" dirty="0" err="1"/>
              <a:t>lobortis</a:t>
            </a:r>
            <a:r>
              <a:rPr lang="de-DE" sz="2000" dirty="0"/>
              <a:t>. </a:t>
            </a:r>
            <a:r>
              <a:rPr lang="de-DE" sz="2000" dirty="0" err="1"/>
              <a:t>Pellentesque</a:t>
            </a:r>
            <a:r>
              <a:rPr lang="de-DE" sz="2000" dirty="0"/>
              <a:t> at </a:t>
            </a:r>
            <a:r>
              <a:rPr lang="de-DE" sz="2000" dirty="0" err="1"/>
              <a:t>ligula</a:t>
            </a:r>
            <a:r>
              <a:rPr lang="de-DE" sz="2000" dirty="0"/>
              <a:t> </a:t>
            </a:r>
            <a:r>
              <a:rPr lang="de-DE" sz="2000" dirty="0" err="1"/>
              <a:t>leo</a:t>
            </a:r>
            <a:r>
              <a:rPr lang="de-DE" sz="2000" dirty="0"/>
              <a:t>. </a:t>
            </a:r>
            <a:r>
              <a:rPr lang="de-DE" sz="2000" dirty="0" err="1"/>
              <a:t>Ut</a:t>
            </a:r>
            <a:r>
              <a:rPr lang="de-DE" sz="2000" dirty="0"/>
              <a:t> </a:t>
            </a:r>
            <a:r>
              <a:rPr lang="de-DE" sz="2000" dirty="0" err="1"/>
              <a:t>quis</a:t>
            </a:r>
            <a:r>
              <a:rPr lang="de-DE" sz="2000" dirty="0"/>
              <a:t> </a:t>
            </a:r>
            <a:r>
              <a:rPr lang="de-DE" sz="2000" dirty="0" err="1"/>
              <a:t>hendrerit</a:t>
            </a:r>
            <a:r>
              <a:rPr lang="de-DE" sz="2000" dirty="0"/>
              <a:t> </a:t>
            </a:r>
            <a:r>
              <a:rPr lang="de-DE" sz="2000" dirty="0" err="1"/>
              <a:t>tellus</a:t>
            </a:r>
            <a:r>
              <a:rPr lang="de-DE" sz="2000" dirty="0"/>
              <a:t>, in </a:t>
            </a:r>
            <a:r>
              <a:rPr lang="de-DE" sz="2000" dirty="0" err="1"/>
              <a:t>faucibus</a:t>
            </a:r>
            <a:r>
              <a:rPr lang="de-DE" sz="2000" dirty="0"/>
              <a:t> </a:t>
            </a:r>
            <a:r>
              <a:rPr lang="de-DE" sz="2000" dirty="0" err="1"/>
              <a:t>urna</a:t>
            </a:r>
            <a:r>
              <a:rPr lang="de-DE" sz="2000" dirty="0"/>
              <a:t>. Integer </a:t>
            </a:r>
            <a:r>
              <a:rPr lang="de-DE" sz="2000" dirty="0" err="1"/>
              <a:t>congue</a:t>
            </a:r>
            <a:r>
              <a:rPr lang="de-DE" sz="2000" dirty="0"/>
              <a:t> </a:t>
            </a:r>
            <a:r>
              <a:rPr lang="de-DE" sz="2000" dirty="0" err="1"/>
              <a:t>tellus</a:t>
            </a:r>
            <a:r>
              <a:rPr lang="de-DE" sz="2000" dirty="0"/>
              <a:t> </a:t>
            </a:r>
            <a:r>
              <a:rPr lang="de-DE" sz="2000" dirty="0" err="1"/>
              <a:t>vitae</a:t>
            </a:r>
            <a:r>
              <a:rPr lang="de-DE" sz="2000" dirty="0"/>
              <a:t> </a:t>
            </a:r>
            <a:r>
              <a:rPr lang="de-DE" sz="2000" dirty="0" err="1"/>
              <a:t>condimentum</a:t>
            </a:r>
            <a:r>
              <a:rPr lang="de-DE" sz="2000" dirty="0"/>
              <a:t> </a:t>
            </a:r>
            <a:r>
              <a:rPr lang="de-DE" sz="2000" dirty="0" err="1"/>
              <a:t>pellentesque</a:t>
            </a:r>
            <a:r>
              <a:rPr lang="de-DE" sz="2000" dirty="0"/>
              <a:t>. Duis </a:t>
            </a:r>
            <a:r>
              <a:rPr lang="de-DE" sz="2000" dirty="0" err="1"/>
              <a:t>ac</a:t>
            </a:r>
            <a:r>
              <a:rPr lang="de-DE" sz="2000" dirty="0"/>
              <a:t> ante </a:t>
            </a:r>
            <a:r>
              <a:rPr lang="de-DE" sz="2000" dirty="0" err="1"/>
              <a:t>nec</a:t>
            </a:r>
            <a:r>
              <a:rPr lang="de-DE" sz="2000" dirty="0"/>
              <a:t> ex </a:t>
            </a:r>
            <a:r>
              <a:rPr lang="de-DE" sz="2000" dirty="0" err="1"/>
              <a:t>porttitor</a:t>
            </a:r>
            <a:r>
              <a:rPr lang="de-DE" sz="2000" dirty="0"/>
              <a:t> </a:t>
            </a:r>
            <a:r>
              <a:rPr lang="de-DE" sz="2000" dirty="0" err="1"/>
              <a:t>rhoncus</a:t>
            </a:r>
            <a:r>
              <a:rPr lang="de-DE" sz="2000" dirty="0"/>
              <a:t> in </a:t>
            </a:r>
            <a:r>
              <a:rPr lang="de-DE" sz="2000" dirty="0" err="1"/>
              <a:t>eget</a:t>
            </a:r>
            <a:r>
              <a:rPr lang="de-DE" sz="2000" dirty="0"/>
              <a:t> </a:t>
            </a:r>
            <a:r>
              <a:rPr lang="de-DE" sz="2000" dirty="0" err="1"/>
              <a:t>augue</a:t>
            </a:r>
            <a:r>
              <a:rPr lang="de-DE" sz="2000" dirty="0"/>
              <a:t>. </a:t>
            </a:r>
            <a:r>
              <a:rPr lang="de-DE" sz="2000" dirty="0" err="1"/>
              <a:t>Fusce</a:t>
            </a:r>
            <a:r>
              <a:rPr lang="de-DE" sz="2000" dirty="0"/>
              <a:t> </a:t>
            </a:r>
            <a:r>
              <a:rPr lang="de-DE" sz="2000" dirty="0" err="1"/>
              <a:t>laoreet</a:t>
            </a:r>
            <a:r>
              <a:rPr lang="de-DE" sz="2000" dirty="0"/>
              <a:t> </a:t>
            </a:r>
            <a:r>
              <a:rPr lang="de-DE" sz="2000" dirty="0" err="1"/>
              <a:t>aliquet</a:t>
            </a:r>
            <a:r>
              <a:rPr lang="de-DE" sz="2000" dirty="0"/>
              <a:t> ante </a:t>
            </a:r>
            <a:r>
              <a:rPr lang="de-DE" sz="2000" dirty="0" err="1"/>
              <a:t>ut</a:t>
            </a:r>
            <a:r>
              <a:rPr lang="de-DE" sz="2000" dirty="0"/>
              <a:t> </a:t>
            </a:r>
            <a:r>
              <a:rPr lang="de-DE" sz="2000" dirty="0" err="1"/>
              <a:t>vehicula</a:t>
            </a:r>
            <a:r>
              <a:rPr lang="de-DE" sz="2000" dirty="0"/>
              <a:t>. </a:t>
            </a:r>
            <a:r>
              <a:rPr lang="de-DE" sz="2000" dirty="0" err="1"/>
              <a:t>Nullam</a:t>
            </a:r>
            <a:r>
              <a:rPr lang="de-DE" sz="2000" dirty="0"/>
              <a:t> </a:t>
            </a:r>
            <a:r>
              <a:rPr lang="de-DE" sz="2000" dirty="0" err="1"/>
              <a:t>quis</a:t>
            </a:r>
            <a:r>
              <a:rPr lang="de-DE" sz="2000" dirty="0"/>
              <a:t> </a:t>
            </a:r>
            <a:r>
              <a:rPr lang="de-DE" sz="2000" dirty="0" err="1"/>
              <a:t>sodales</a:t>
            </a:r>
            <a:r>
              <a:rPr lang="de-DE" sz="2000" dirty="0"/>
              <a:t> ante, </a:t>
            </a:r>
            <a:r>
              <a:rPr lang="de-DE" sz="2000" dirty="0" err="1"/>
              <a:t>id</a:t>
            </a:r>
            <a:r>
              <a:rPr lang="de-DE" sz="2000" dirty="0"/>
              <a:t> </a:t>
            </a:r>
            <a:r>
              <a:rPr lang="de-DE" sz="2000" dirty="0" err="1"/>
              <a:t>posuere</a:t>
            </a:r>
            <a:r>
              <a:rPr lang="de-DE" sz="2000" dirty="0"/>
              <a:t> </a:t>
            </a:r>
            <a:r>
              <a:rPr lang="de-DE" sz="2000" dirty="0" err="1"/>
              <a:t>elit</a:t>
            </a:r>
            <a:r>
              <a:rPr lang="de-DE" sz="2000" dirty="0"/>
              <a:t>.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D96BDC81-3B1E-6253-C4E9-5F48F58787A1}"/>
              </a:ext>
            </a:extLst>
          </p:cNvPr>
          <p:cNvSpPr txBox="1">
            <a:spLocks/>
          </p:cNvSpPr>
          <p:nvPr/>
        </p:nvSpPr>
        <p:spPr>
          <a:xfrm>
            <a:off x="14293299" y="6133931"/>
            <a:ext cx="5760000" cy="67691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spcBef>
                <a:spcPct val="50000"/>
              </a:spcBef>
            </a:pPr>
            <a:r>
              <a:rPr lang="de-DE" sz="2000" dirty="0" err="1"/>
              <a:t>Proin</a:t>
            </a:r>
            <a:r>
              <a:rPr lang="de-DE" sz="2000" dirty="0"/>
              <a:t> </a:t>
            </a:r>
            <a:r>
              <a:rPr lang="de-DE" sz="2000" dirty="0" err="1"/>
              <a:t>eget</a:t>
            </a:r>
            <a:r>
              <a:rPr lang="de-DE" sz="2000" dirty="0"/>
              <a:t> </a:t>
            </a:r>
            <a:r>
              <a:rPr lang="de-DE" sz="2000" dirty="0" err="1"/>
              <a:t>consectetur</a:t>
            </a:r>
            <a:r>
              <a:rPr lang="de-DE" sz="2000" dirty="0"/>
              <a:t> nisi. </a:t>
            </a:r>
            <a:r>
              <a:rPr lang="de-DE" sz="2000" dirty="0" err="1"/>
              <a:t>Quisque</a:t>
            </a:r>
            <a:r>
              <a:rPr lang="de-DE" sz="2000" dirty="0"/>
              <a:t> </a:t>
            </a:r>
            <a:r>
              <a:rPr lang="de-DE" sz="2000" dirty="0" err="1"/>
              <a:t>eget</a:t>
            </a:r>
            <a:r>
              <a:rPr lang="de-DE" sz="2000" dirty="0"/>
              <a:t> </a:t>
            </a:r>
            <a:r>
              <a:rPr lang="de-DE" sz="2000" dirty="0" err="1"/>
              <a:t>dui</a:t>
            </a:r>
            <a:r>
              <a:rPr lang="de-DE" sz="2000" dirty="0"/>
              <a:t> non </a:t>
            </a:r>
            <a:r>
              <a:rPr lang="de-DE" sz="2000" dirty="0" err="1"/>
              <a:t>dui</a:t>
            </a:r>
            <a:r>
              <a:rPr lang="de-DE" sz="2000" dirty="0"/>
              <a:t> </a:t>
            </a:r>
            <a:r>
              <a:rPr lang="de-DE" sz="2000" dirty="0" err="1"/>
              <a:t>faucibus</a:t>
            </a:r>
            <a:r>
              <a:rPr lang="de-DE" sz="2000" dirty="0"/>
              <a:t> </a:t>
            </a:r>
            <a:r>
              <a:rPr lang="de-DE" sz="2000" dirty="0" err="1"/>
              <a:t>consectetur</a:t>
            </a:r>
            <a:r>
              <a:rPr lang="de-DE" sz="2000" dirty="0"/>
              <a:t> </a:t>
            </a:r>
            <a:r>
              <a:rPr lang="de-DE" sz="2000" dirty="0" err="1"/>
              <a:t>ac</a:t>
            </a:r>
            <a:r>
              <a:rPr lang="de-DE" sz="2000" dirty="0"/>
              <a:t> a </a:t>
            </a:r>
            <a:r>
              <a:rPr lang="de-DE" sz="2000" dirty="0" err="1"/>
              <a:t>massa</a:t>
            </a:r>
            <a:r>
              <a:rPr lang="de-DE" sz="2000" dirty="0"/>
              <a:t>.</a:t>
            </a:r>
          </a:p>
          <a:p>
            <a:pPr algn="just" defTabSz="895518">
              <a:spcBef>
                <a:spcPct val="50000"/>
              </a:spcBef>
            </a:pPr>
            <a:endParaRPr lang="de-DE" sz="2000" dirty="0"/>
          </a:p>
          <a:p>
            <a:pPr algn="just" defTabSz="895518">
              <a:spcBef>
                <a:spcPct val="50000"/>
              </a:spcBef>
            </a:pPr>
            <a:endParaRPr lang="de-DE" sz="2000" dirty="0"/>
          </a:p>
          <a:p>
            <a:pPr algn="just" defTabSz="895518">
              <a:spcBef>
                <a:spcPct val="50000"/>
              </a:spcBef>
            </a:pPr>
            <a:endParaRPr lang="de-DE" sz="2000" dirty="0"/>
          </a:p>
          <a:p>
            <a:pPr algn="just" defTabSz="895518">
              <a:spcBef>
                <a:spcPct val="50000"/>
              </a:spcBef>
            </a:pPr>
            <a:endParaRPr lang="de-DE" sz="2000" dirty="0"/>
          </a:p>
          <a:p>
            <a:pPr algn="just" defTabSz="895518">
              <a:spcBef>
                <a:spcPct val="50000"/>
              </a:spcBef>
            </a:pPr>
            <a:endParaRPr lang="de-DE" sz="2000" dirty="0"/>
          </a:p>
          <a:p>
            <a:pPr algn="just" defTabSz="895518">
              <a:spcBef>
                <a:spcPct val="50000"/>
              </a:spcBef>
            </a:pPr>
            <a:endParaRPr lang="de-DE" sz="2000" dirty="0"/>
          </a:p>
          <a:p>
            <a:pPr algn="just" defTabSz="895518">
              <a:spcBef>
                <a:spcPct val="50000"/>
              </a:spcBef>
            </a:pPr>
            <a:endParaRPr lang="de-DE" sz="2000" dirty="0"/>
          </a:p>
          <a:p>
            <a:pPr algn="just" defTabSz="895518">
              <a:spcBef>
                <a:spcPct val="50000"/>
              </a:spcBef>
            </a:pPr>
            <a:r>
              <a:rPr lang="en-GB" sz="2000" dirty="0"/>
              <a:t>Vestibulum </a:t>
            </a:r>
            <a:r>
              <a:rPr lang="en-GB" sz="2000" dirty="0" err="1"/>
              <a:t>quis</a:t>
            </a:r>
            <a:r>
              <a:rPr lang="en-GB" sz="2000" dirty="0"/>
              <a:t> </a:t>
            </a:r>
            <a:r>
              <a:rPr lang="en-GB" sz="2000" dirty="0" err="1"/>
              <a:t>lacus</a:t>
            </a:r>
            <a:r>
              <a:rPr lang="en-GB" sz="2000" dirty="0"/>
              <a:t> in </a:t>
            </a:r>
            <a:r>
              <a:rPr lang="en-GB" sz="2000" dirty="0" err="1"/>
              <a:t>neque</a:t>
            </a:r>
            <a:r>
              <a:rPr lang="en-GB" sz="2000" dirty="0"/>
              <a:t> </a:t>
            </a:r>
            <a:r>
              <a:rPr lang="en-GB" sz="2000" dirty="0" err="1"/>
              <a:t>tincidunt</a:t>
            </a:r>
            <a:r>
              <a:rPr lang="en-GB" sz="2000" dirty="0"/>
              <a:t> convallis. </a:t>
            </a:r>
            <a:r>
              <a:rPr lang="en-GB" sz="2000" dirty="0" err="1"/>
              <a:t>Phasellus</a:t>
            </a:r>
            <a:r>
              <a:rPr lang="en-GB" sz="2000" dirty="0"/>
              <a:t> </a:t>
            </a:r>
            <a:r>
              <a:rPr lang="en-GB" sz="2000" dirty="0" err="1"/>
              <a:t>mattis</a:t>
            </a:r>
            <a:r>
              <a:rPr lang="en-GB" sz="2000" dirty="0"/>
              <a:t> </a:t>
            </a:r>
            <a:r>
              <a:rPr lang="en-GB" sz="2000" dirty="0" err="1"/>
              <a:t>sapien</a:t>
            </a:r>
            <a:r>
              <a:rPr lang="en-GB" sz="2000" dirty="0"/>
              <a:t> </a:t>
            </a:r>
            <a:r>
              <a:rPr lang="en-GB" sz="2000" dirty="0" err="1"/>
              <a:t>odio</a:t>
            </a:r>
            <a:r>
              <a:rPr lang="en-GB" sz="2000" dirty="0"/>
              <a:t>, vitae </a:t>
            </a:r>
            <a:r>
              <a:rPr lang="en-GB" sz="2000" dirty="0" err="1"/>
              <a:t>congue</a:t>
            </a:r>
            <a:r>
              <a:rPr lang="en-GB" sz="2000" dirty="0"/>
              <a:t> lorem </a:t>
            </a:r>
            <a:r>
              <a:rPr lang="en-GB" sz="2000" dirty="0" err="1"/>
              <a:t>commodo</a:t>
            </a:r>
            <a:r>
              <a:rPr lang="en-GB" sz="2000" dirty="0"/>
              <a:t> vel. </a:t>
            </a:r>
            <a:r>
              <a:rPr lang="en-GB" sz="2000" dirty="0" err="1"/>
              <a:t>Nullam</a:t>
            </a:r>
            <a:r>
              <a:rPr lang="en-GB" sz="2000" dirty="0"/>
              <a:t> fermentum at ante a </a:t>
            </a:r>
            <a:r>
              <a:rPr lang="en-GB" sz="2000" dirty="0" err="1"/>
              <a:t>faucibus</a:t>
            </a:r>
            <a:r>
              <a:rPr lang="en-GB" sz="2000" dirty="0"/>
              <a:t>. Integer </a:t>
            </a:r>
            <a:r>
              <a:rPr lang="en-GB" sz="2000" dirty="0" err="1"/>
              <a:t>egestas</a:t>
            </a:r>
            <a:r>
              <a:rPr lang="en-GB" sz="2000" dirty="0"/>
              <a:t> </a:t>
            </a:r>
            <a:r>
              <a:rPr lang="en-GB" sz="2000" dirty="0" err="1"/>
              <a:t>eu</a:t>
            </a:r>
            <a:r>
              <a:rPr lang="en-GB" sz="2000" dirty="0"/>
              <a:t> </a:t>
            </a:r>
            <a:r>
              <a:rPr lang="en-GB" sz="2000" dirty="0" err="1"/>
              <a:t>tortor</a:t>
            </a:r>
            <a:r>
              <a:rPr lang="en-GB" sz="2000" dirty="0"/>
              <a:t> </a:t>
            </a:r>
            <a:r>
              <a:rPr lang="en-GB" sz="2000" dirty="0" err="1"/>
              <a:t>nec</a:t>
            </a:r>
            <a:r>
              <a:rPr lang="en-GB" sz="2000" dirty="0"/>
              <a:t> </a:t>
            </a:r>
            <a:r>
              <a:rPr lang="en-GB" sz="2000" dirty="0" err="1"/>
              <a:t>placerat</a:t>
            </a:r>
            <a:r>
              <a:rPr lang="en-GB" sz="2000" dirty="0"/>
              <a:t>. </a:t>
            </a:r>
            <a:r>
              <a:rPr lang="en-GB" sz="2000" dirty="0" err="1"/>
              <a:t>Sed</a:t>
            </a:r>
            <a:r>
              <a:rPr lang="en-GB" sz="2000" dirty="0"/>
              <a:t> et </a:t>
            </a:r>
            <a:r>
              <a:rPr lang="en-GB" sz="2000" dirty="0" err="1"/>
              <a:t>mauris</a:t>
            </a:r>
            <a:r>
              <a:rPr lang="en-GB" sz="2000" dirty="0"/>
              <a:t> </a:t>
            </a:r>
            <a:r>
              <a:rPr lang="en-GB" sz="2000" dirty="0" err="1"/>
              <a:t>vel</a:t>
            </a:r>
            <a:r>
              <a:rPr lang="en-GB" sz="2000" dirty="0"/>
              <a:t> </a:t>
            </a:r>
            <a:r>
              <a:rPr lang="en-GB" sz="2000" dirty="0" err="1"/>
              <a:t>dolor</a:t>
            </a:r>
            <a:r>
              <a:rPr lang="en-GB" sz="2000" dirty="0"/>
              <a:t> convallis maximus et </a:t>
            </a:r>
            <a:r>
              <a:rPr lang="en-GB" sz="2000" dirty="0" err="1"/>
              <a:t>eget</a:t>
            </a:r>
            <a:r>
              <a:rPr lang="en-GB" sz="2000" dirty="0"/>
              <a:t> diam. Ut </a:t>
            </a:r>
            <a:r>
              <a:rPr lang="en-GB" sz="2000" dirty="0" err="1"/>
              <a:t>sem</a:t>
            </a:r>
            <a:r>
              <a:rPr lang="en-GB" sz="2000" dirty="0"/>
              <a:t> </a:t>
            </a:r>
            <a:r>
              <a:rPr lang="en-GB" sz="2000" dirty="0" err="1"/>
              <a:t>nisl</a:t>
            </a:r>
            <a:r>
              <a:rPr lang="en-GB" sz="2000" dirty="0"/>
              <a:t>, </a:t>
            </a:r>
            <a:r>
              <a:rPr lang="en-GB" sz="2000" dirty="0" err="1"/>
              <a:t>venenatis</a:t>
            </a:r>
            <a:r>
              <a:rPr lang="en-GB" sz="2000" dirty="0"/>
              <a:t> </a:t>
            </a:r>
            <a:r>
              <a:rPr lang="en-GB" sz="2000" dirty="0" err="1"/>
              <a:t>nec</a:t>
            </a:r>
            <a:r>
              <a:rPr lang="en-GB" sz="2000" dirty="0"/>
              <a:t> </a:t>
            </a:r>
            <a:r>
              <a:rPr lang="de-DE" sz="2000" dirty="0" err="1"/>
              <a:t>hendrerit</a:t>
            </a:r>
            <a:r>
              <a:rPr lang="de-DE" sz="2000" dirty="0"/>
              <a:t> </a:t>
            </a:r>
            <a:r>
              <a:rPr lang="de-DE" sz="2000" dirty="0" err="1"/>
              <a:t>tincidunt</a:t>
            </a:r>
            <a:r>
              <a:rPr lang="de-DE" sz="2000" dirty="0"/>
              <a:t> </a:t>
            </a:r>
            <a:r>
              <a:rPr lang="de-DE" sz="2000" dirty="0" err="1"/>
              <a:t>nec</a:t>
            </a:r>
            <a:r>
              <a:rPr lang="de-DE" sz="2000" dirty="0"/>
              <a:t> </a:t>
            </a:r>
            <a:r>
              <a:rPr lang="de-DE" sz="2000" dirty="0" err="1"/>
              <a:t>scelerisque</a:t>
            </a:r>
            <a:r>
              <a:rPr lang="de-DE" sz="2000" dirty="0"/>
              <a:t> ante</a:t>
            </a:r>
            <a:r>
              <a:rPr lang="en-GB" sz="2000" dirty="0"/>
              <a:t>.</a:t>
            </a:r>
            <a:endParaRPr lang="de-DE" sz="2000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FB4089D-3C6E-A98D-23F1-5A31B36E71A4}"/>
              </a:ext>
            </a:extLst>
          </p:cNvPr>
          <p:cNvSpPr txBox="1">
            <a:spLocks noChangeAspect="1"/>
          </p:cNvSpPr>
          <p:nvPr/>
        </p:nvSpPr>
        <p:spPr>
          <a:xfrm>
            <a:off x="14293299" y="19099016"/>
            <a:ext cx="5760000" cy="927666"/>
          </a:xfrm>
          <a:prstGeom prst="rect">
            <a:avLst/>
          </a:prstGeom>
          <a:solidFill>
            <a:srgbClr val="00509B"/>
          </a:solidFill>
        </p:spPr>
        <p:txBody>
          <a:bodyPr vert="horz" lIns="360000" tIns="46800" rIns="10800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b="1" dirty="0">
                <a:solidFill>
                  <a:schemeClr val="bg1"/>
                </a:solidFill>
              </a:rPr>
              <a:t>Highlights 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412C6CC7-2484-A09D-5BE1-6FA4357D143E}"/>
              </a:ext>
            </a:extLst>
          </p:cNvPr>
          <p:cNvSpPr txBox="1">
            <a:spLocks/>
          </p:cNvSpPr>
          <p:nvPr/>
        </p:nvSpPr>
        <p:spPr>
          <a:xfrm>
            <a:off x="14293299" y="20229373"/>
            <a:ext cx="5760000" cy="35992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 algn="just" defTabSz="89551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z="2000" dirty="0"/>
              <a:t>Duis </a:t>
            </a:r>
            <a:r>
              <a:rPr lang="de-DE" sz="2000" dirty="0" err="1"/>
              <a:t>ullamcorper</a:t>
            </a:r>
            <a:r>
              <a:rPr lang="de-DE" sz="2000" dirty="0"/>
              <a:t> </a:t>
            </a:r>
            <a:r>
              <a:rPr lang="de-DE" sz="2000" dirty="0" err="1"/>
              <a:t>sem</a:t>
            </a:r>
            <a:r>
              <a:rPr lang="de-DE" sz="2000" dirty="0"/>
              <a:t> sed </a:t>
            </a:r>
            <a:r>
              <a:rPr lang="de-DE" sz="2000" dirty="0" err="1"/>
              <a:t>tellus</a:t>
            </a:r>
            <a:r>
              <a:rPr lang="de-DE" sz="2000" dirty="0"/>
              <a:t> </a:t>
            </a:r>
            <a:r>
              <a:rPr lang="de-DE" sz="2000" dirty="0" err="1"/>
              <a:t>sodales</a:t>
            </a:r>
            <a:r>
              <a:rPr lang="de-DE" sz="2000" dirty="0"/>
              <a:t> </a:t>
            </a:r>
            <a:r>
              <a:rPr lang="de-DE" sz="2000" dirty="0" err="1"/>
              <a:t>dictum</a:t>
            </a:r>
            <a:r>
              <a:rPr lang="de-DE" sz="2000" dirty="0"/>
              <a:t>. </a:t>
            </a:r>
            <a:r>
              <a:rPr lang="de-DE" sz="2000" dirty="0" err="1"/>
              <a:t>Cras</a:t>
            </a:r>
            <a:r>
              <a:rPr lang="de-DE" sz="2000" dirty="0"/>
              <a:t> </a:t>
            </a:r>
            <a:r>
              <a:rPr lang="de-DE" sz="2000" dirty="0" err="1"/>
              <a:t>mattis</a:t>
            </a:r>
            <a:r>
              <a:rPr lang="de-DE" sz="2000" dirty="0"/>
              <a:t> </a:t>
            </a:r>
            <a:r>
              <a:rPr lang="de-DE" sz="2000" dirty="0" err="1"/>
              <a:t>eleifend</a:t>
            </a:r>
            <a:r>
              <a:rPr lang="de-DE" sz="2000" dirty="0"/>
              <a:t> </a:t>
            </a:r>
            <a:r>
              <a:rPr lang="de-DE" sz="2000" dirty="0" err="1"/>
              <a:t>sagittis</a:t>
            </a:r>
            <a:r>
              <a:rPr lang="de-DE" sz="2000" dirty="0"/>
              <a:t>. </a:t>
            </a:r>
          </a:p>
          <a:p>
            <a:pPr marL="180000" indent="-180000" algn="just" defTabSz="89551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z="2000" dirty="0" err="1"/>
              <a:t>Fusce</a:t>
            </a:r>
            <a:r>
              <a:rPr lang="de-DE" sz="2000" dirty="0"/>
              <a:t> </a:t>
            </a:r>
            <a:r>
              <a:rPr lang="de-DE" sz="2000" dirty="0" err="1"/>
              <a:t>vitae</a:t>
            </a:r>
            <a:r>
              <a:rPr lang="de-DE" sz="2000" dirty="0"/>
              <a:t> </a:t>
            </a:r>
            <a:r>
              <a:rPr lang="de-DE" sz="2000" dirty="0" err="1"/>
              <a:t>tempus</a:t>
            </a:r>
            <a:r>
              <a:rPr lang="de-DE" sz="2000" dirty="0"/>
              <a:t> </a:t>
            </a:r>
            <a:r>
              <a:rPr lang="de-DE" sz="2000" dirty="0" err="1"/>
              <a:t>risus</a:t>
            </a:r>
            <a:r>
              <a:rPr lang="de-DE" sz="2000" dirty="0"/>
              <a:t>, </a:t>
            </a:r>
            <a:r>
              <a:rPr lang="de-DE" sz="2000" dirty="0" err="1"/>
              <a:t>blandit</a:t>
            </a:r>
            <a:r>
              <a:rPr lang="de-DE" sz="2000" dirty="0"/>
              <a:t> </a:t>
            </a:r>
            <a:r>
              <a:rPr lang="de-DE" sz="2000" dirty="0" err="1"/>
              <a:t>malesuada</a:t>
            </a:r>
            <a:r>
              <a:rPr lang="de-DE" sz="2000" dirty="0"/>
              <a:t> </a:t>
            </a:r>
            <a:r>
              <a:rPr lang="de-DE" sz="2000" dirty="0" err="1"/>
              <a:t>velit</a:t>
            </a:r>
            <a:r>
              <a:rPr lang="de-DE" sz="2000" dirty="0"/>
              <a:t>. </a:t>
            </a:r>
          </a:p>
          <a:p>
            <a:pPr marL="180000" indent="-180000" algn="just" defTabSz="89551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z="2000" dirty="0" err="1"/>
              <a:t>Vivamus</a:t>
            </a:r>
            <a:r>
              <a:rPr lang="de-DE" sz="2000" dirty="0"/>
              <a:t> at </a:t>
            </a:r>
            <a:r>
              <a:rPr lang="de-DE" sz="2000" dirty="0" err="1"/>
              <a:t>consequat</a:t>
            </a:r>
            <a:r>
              <a:rPr lang="de-DE" sz="2000" dirty="0"/>
              <a:t> </a:t>
            </a:r>
            <a:r>
              <a:rPr lang="de-DE" sz="2000" dirty="0" err="1"/>
              <a:t>arcu</a:t>
            </a:r>
            <a:r>
              <a:rPr lang="de-DE" sz="2000" dirty="0"/>
              <a:t>. Sed </a:t>
            </a:r>
            <a:r>
              <a:rPr lang="de-DE" sz="2000" dirty="0" err="1"/>
              <a:t>ac</a:t>
            </a:r>
            <a:r>
              <a:rPr lang="de-DE" sz="2000" dirty="0"/>
              <a:t> </a:t>
            </a:r>
            <a:r>
              <a:rPr lang="de-DE" sz="2000" dirty="0" err="1"/>
              <a:t>felis</a:t>
            </a:r>
            <a:r>
              <a:rPr lang="de-DE" sz="2000" dirty="0"/>
              <a:t> </a:t>
            </a:r>
            <a:r>
              <a:rPr lang="de-DE" sz="2000" dirty="0" err="1"/>
              <a:t>bibendum</a:t>
            </a:r>
            <a:r>
              <a:rPr lang="de-DE" sz="2000" dirty="0"/>
              <a:t> nisi </a:t>
            </a:r>
            <a:r>
              <a:rPr lang="de-DE" sz="2000" dirty="0" err="1"/>
              <a:t>hendrerit</a:t>
            </a:r>
            <a:r>
              <a:rPr lang="de-DE" sz="2000" dirty="0"/>
              <a:t> </a:t>
            </a:r>
            <a:r>
              <a:rPr lang="de-DE" sz="2000" dirty="0" err="1"/>
              <a:t>tincidunt</a:t>
            </a:r>
            <a:r>
              <a:rPr lang="de-DE" sz="2000" dirty="0"/>
              <a:t> </a:t>
            </a:r>
            <a:r>
              <a:rPr lang="de-DE" sz="2000" dirty="0" err="1"/>
              <a:t>nec</a:t>
            </a:r>
            <a:r>
              <a:rPr lang="de-DE" sz="2000" dirty="0"/>
              <a:t> </a:t>
            </a:r>
            <a:r>
              <a:rPr lang="de-DE" sz="2000" dirty="0" err="1"/>
              <a:t>scelerisque</a:t>
            </a:r>
            <a:r>
              <a:rPr lang="de-DE" sz="2000" dirty="0"/>
              <a:t> ante. </a:t>
            </a:r>
          </a:p>
          <a:p>
            <a:pPr marL="180000" indent="-180000" algn="just" defTabSz="89551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z="2000" dirty="0" err="1"/>
              <a:t>Donec</a:t>
            </a:r>
            <a:r>
              <a:rPr lang="de-DE" sz="2000" dirty="0"/>
              <a:t> </a:t>
            </a:r>
            <a:r>
              <a:rPr lang="de-DE" sz="2000" dirty="0" err="1"/>
              <a:t>vehicula</a:t>
            </a:r>
            <a:r>
              <a:rPr lang="de-DE" sz="2000" dirty="0"/>
              <a:t> </a:t>
            </a:r>
            <a:r>
              <a:rPr lang="de-DE" sz="2000" dirty="0" err="1"/>
              <a:t>posuere</a:t>
            </a:r>
            <a:r>
              <a:rPr lang="de-DE" sz="2000" dirty="0"/>
              <a:t> </a:t>
            </a:r>
            <a:r>
              <a:rPr lang="de-DE" sz="2000" dirty="0" err="1"/>
              <a:t>velit</a:t>
            </a:r>
            <a:r>
              <a:rPr lang="de-DE" sz="2000" dirty="0"/>
              <a:t> a </a:t>
            </a:r>
            <a:r>
              <a:rPr lang="de-DE" sz="2000" dirty="0" err="1"/>
              <a:t>congue</a:t>
            </a:r>
            <a:r>
              <a:rPr lang="de-DE" sz="2000" dirty="0"/>
              <a:t>. </a:t>
            </a:r>
            <a:r>
              <a:rPr lang="de-DE" sz="2000" dirty="0" err="1"/>
              <a:t>elit</a:t>
            </a:r>
            <a:r>
              <a:rPr lang="de-DE" sz="2000" dirty="0"/>
              <a:t>.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4E04333-2F6B-D39D-71A1-11D8F806B59B}"/>
              </a:ext>
            </a:extLst>
          </p:cNvPr>
          <p:cNvSpPr txBox="1">
            <a:spLocks/>
          </p:cNvSpPr>
          <p:nvPr/>
        </p:nvSpPr>
        <p:spPr>
          <a:xfrm>
            <a:off x="16803285" y="27820664"/>
            <a:ext cx="3297641" cy="667504"/>
          </a:xfrm>
          <a:prstGeom prst="rect">
            <a:avLst/>
          </a:prstGeom>
          <a:noFill/>
        </p:spPr>
        <p:txBody>
          <a:bodyPr vert="horz" lIns="432000" tIns="360000" rIns="360000" bIns="360000" numCol="1" rtlCol="0" anchor="ctr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spcBef>
                <a:spcPct val="50000"/>
              </a:spcBef>
            </a:pPr>
            <a:r>
              <a:rPr lang="de-DE" sz="1800" i="1" dirty="0"/>
              <a:t>    </a:t>
            </a:r>
            <a:r>
              <a:rPr lang="de-DE" sz="1800" i="1" dirty="0" err="1"/>
              <a:t>bchwtz</a:t>
            </a:r>
            <a:r>
              <a:rPr lang="de-DE" sz="1800" i="1" dirty="0"/>
              <a:t>/</a:t>
            </a:r>
            <a:r>
              <a:rPr lang="de-DE" sz="1800" i="1" dirty="0" err="1"/>
              <a:t>bchwtz-dtng</a:t>
            </a:r>
            <a:endParaRPr lang="de-DE" sz="1800" i="1" dirty="0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D108078-8F46-D3CE-155C-3136F26B573B}"/>
              </a:ext>
            </a:extLst>
          </p:cNvPr>
          <p:cNvSpPr txBox="1">
            <a:spLocks/>
          </p:cNvSpPr>
          <p:nvPr/>
        </p:nvSpPr>
        <p:spPr>
          <a:xfrm>
            <a:off x="14333502" y="27811014"/>
            <a:ext cx="2469783" cy="667504"/>
          </a:xfrm>
          <a:prstGeom prst="rect">
            <a:avLst/>
          </a:prstGeom>
          <a:noFill/>
        </p:spPr>
        <p:txBody>
          <a:bodyPr vert="horz" lIns="360000" tIns="360000" rIns="108000" bIns="360000" numCol="1" rtlCol="0" anchor="ctr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lnSpc>
                <a:spcPct val="100000"/>
              </a:lnSpc>
              <a:spcBef>
                <a:spcPts val="0"/>
              </a:spcBef>
            </a:pPr>
            <a:r>
              <a:rPr lang="de-DE" sz="1800" b="1" i="1" dirty="0"/>
              <a:t>Digitale Quellen</a:t>
            </a:r>
          </a:p>
          <a:p>
            <a:pPr algn="just" defTabSz="895518">
              <a:lnSpc>
                <a:spcPct val="100000"/>
              </a:lnSpc>
              <a:spcBef>
                <a:spcPts val="0"/>
              </a:spcBef>
            </a:pPr>
            <a:r>
              <a:rPr lang="de-DE" sz="1800" b="1" i="1" dirty="0"/>
              <a:t>und Anhang:</a:t>
            </a:r>
          </a:p>
        </p:txBody>
      </p:sp>
      <p:pic>
        <p:nvPicPr>
          <p:cNvPr id="1026" name="Picture 2" descr="Github Logo - Free social media icons">
            <a:extLst>
              <a:ext uri="{FF2B5EF4-FFF2-40B4-BE49-F238E27FC236}">
                <a16:creationId xmlns:a16="http://schemas.microsoft.com/office/drawing/2014/main" id="{7C1782D6-8C19-5B11-5822-F8C2D43B1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0114" y="27920087"/>
            <a:ext cx="449358" cy="44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" name="Tabelle 50">
            <a:extLst>
              <a:ext uri="{FF2B5EF4-FFF2-40B4-BE49-F238E27FC236}">
                <a16:creationId xmlns:a16="http://schemas.microsoft.com/office/drawing/2014/main" id="{D5A9B0AB-689C-9BD7-1817-DE891B47F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066760"/>
              </p:ext>
            </p:extLst>
          </p:nvPr>
        </p:nvGraphicFramePr>
        <p:xfrm>
          <a:off x="14626157" y="7560317"/>
          <a:ext cx="5122864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0716">
                  <a:extLst>
                    <a:ext uri="{9D8B030D-6E8A-4147-A177-3AD203B41FA5}">
                      <a16:colId xmlns:a16="http://schemas.microsoft.com/office/drawing/2014/main" val="3162262842"/>
                    </a:ext>
                  </a:extLst>
                </a:gridCol>
                <a:gridCol w="1280716">
                  <a:extLst>
                    <a:ext uri="{9D8B030D-6E8A-4147-A177-3AD203B41FA5}">
                      <a16:colId xmlns:a16="http://schemas.microsoft.com/office/drawing/2014/main" val="2303208804"/>
                    </a:ext>
                  </a:extLst>
                </a:gridCol>
                <a:gridCol w="1280716">
                  <a:extLst>
                    <a:ext uri="{9D8B030D-6E8A-4147-A177-3AD203B41FA5}">
                      <a16:colId xmlns:a16="http://schemas.microsoft.com/office/drawing/2014/main" val="1565372895"/>
                    </a:ext>
                  </a:extLst>
                </a:gridCol>
                <a:gridCol w="1280716">
                  <a:extLst>
                    <a:ext uri="{9D8B030D-6E8A-4147-A177-3AD203B41FA5}">
                      <a16:colId xmlns:a16="http://schemas.microsoft.com/office/drawing/2014/main" val="2724980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Metrik 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Metrik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Metrik 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63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Modell 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7268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Modell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59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Modell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01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Modell 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5.50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4.87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12.76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779664"/>
                  </a:ext>
                </a:extLst>
              </a:tr>
            </a:tbl>
          </a:graphicData>
        </a:graphic>
      </p:graphicFrame>
      <p:sp>
        <p:nvSpPr>
          <p:cNvPr id="52" name="Textfeld 51">
            <a:extLst>
              <a:ext uri="{FF2B5EF4-FFF2-40B4-BE49-F238E27FC236}">
                <a16:creationId xmlns:a16="http://schemas.microsoft.com/office/drawing/2014/main" id="{8EA05B4A-513F-65A5-BBC9-5A892DD00BDB}"/>
              </a:ext>
            </a:extLst>
          </p:cNvPr>
          <p:cNvSpPr txBox="1"/>
          <p:nvPr/>
        </p:nvSpPr>
        <p:spPr>
          <a:xfrm>
            <a:off x="15304915" y="9662562"/>
            <a:ext cx="3479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  <a:t>Tab. 1:   </a:t>
            </a:r>
            <a:r>
              <a:rPr lang="de-DE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Evaluationsmetriken</a:t>
            </a:r>
            <a:endParaRPr lang="de-DE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D81B4D4-2E25-FC25-D2F2-A5C51BBCE1C0}"/>
              </a:ext>
            </a:extLst>
          </p:cNvPr>
          <p:cNvSpPr txBox="1">
            <a:spLocks noChangeAspect="1"/>
          </p:cNvSpPr>
          <p:nvPr/>
        </p:nvSpPr>
        <p:spPr>
          <a:xfrm>
            <a:off x="7811812" y="16651326"/>
            <a:ext cx="5760000" cy="927666"/>
          </a:xfrm>
          <a:prstGeom prst="rect">
            <a:avLst/>
          </a:prstGeom>
          <a:solidFill>
            <a:srgbClr val="00509B"/>
          </a:solidFill>
        </p:spPr>
        <p:txBody>
          <a:bodyPr vert="horz" lIns="360000" tIns="46800" rIns="10800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b="1" dirty="0">
                <a:solidFill>
                  <a:schemeClr val="bg1"/>
                </a:solidFill>
              </a:rPr>
              <a:t>Implementierungsdetails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4C614-4E52-2179-F81D-8FF64A230BF0}"/>
              </a:ext>
            </a:extLst>
          </p:cNvPr>
          <p:cNvSpPr txBox="1">
            <a:spLocks/>
          </p:cNvSpPr>
          <p:nvPr/>
        </p:nvSpPr>
        <p:spPr>
          <a:xfrm>
            <a:off x="7811812" y="17781683"/>
            <a:ext cx="5760000" cy="64671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spcBef>
                <a:spcPct val="50000"/>
              </a:spcBef>
            </a:pPr>
            <a:r>
              <a:rPr lang="de-DE" sz="2000" dirty="0" err="1"/>
              <a:t>Fusce</a:t>
            </a:r>
            <a:r>
              <a:rPr lang="de-DE" sz="2000" dirty="0"/>
              <a:t> </a:t>
            </a:r>
            <a:r>
              <a:rPr lang="de-DE" sz="2000" dirty="0" err="1"/>
              <a:t>facilisis</a:t>
            </a:r>
            <a:r>
              <a:rPr lang="de-DE" sz="2000" dirty="0"/>
              <a:t> </a:t>
            </a:r>
            <a:r>
              <a:rPr lang="de-DE" sz="2000" dirty="0" err="1"/>
              <a:t>finibus</a:t>
            </a:r>
            <a:r>
              <a:rPr lang="de-DE" sz="2000" dirty="0"/>
              <a:t> </a:t>
            </a:r>
            <a:r>
              <a:rPr lang="de-DE" sz="2000" dirty="0" err="1"/>
              <a:t>velit</a:t>
            </a:r>
            <a:r>
              <a:rPr lang="de-DE" sz="2000" dirty="0"/>
              <a:t>. Sed </a:t>
            </a:r>
            <a:r>
              <a:rPr lang="de-DE" sz="2000" dirty="0" err="1"/>
              <a:t>fringilla</a:t>
            </a:r>
            <a:r>
              <a:rPr lang="de-DE" sz="2000" dirty="0"/>
              <a:t>, </a:t>
            </a:r>
            <a:r>
              <a:rPr lang="de-DE" sz="2000" dirty="0" err="1"/>
              <a:t>tortor</a:t>
            </a:r>
            <a:r>
              <a:rPr lang="de-DE" sz="2000" dirty="0"/>
              <a:t> non </a:t>
            </a:r>
            <a:r>
              <a:rPr lang="de-DE" sz="2000" dirty="0" err="1"/>
              <a:t>rutrum</a:t>
            </a:r>
            <a:r>
              <a:rPr lang="de-DE" sz="2000" dirty="0"/>
              <a:t> </a:t>
            </a:r>
            <a:r>
              <a:rPr lang="de-DE" sz="2000" dirty="0" err="1"/>
              <a:t>sagittis</a:t>
            </a:r>
            <a:r>
              <a:rPr lang="de-DE" sz="2000" dirty="0"/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samplevariance</a:t>
            </a:r>
            <a:r>
              <a:rPr lang="de-DE" sz="2000" dirty="0"/>
              <a:t>.</a:t>
            </a:r>
          </a:p>
          <a:p>
            <a:pPr algn="just" defTabSz="895518">
              <a:lnSpc>
                <a:spcPct val="100000"/>
              </a:lnSpc>
              <a:spcBef>
                <a:spcPts val="0"/>
              </a:spcBef>
            </a:pPr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 defTabSz="895518">
              <a:lnSpc>
                <a:spcPct val="100000"/>
              </a:lnSpc>
              <a:spcBef>
                <a:spcPts val="0"/>
              </a:spcBef>
            </a:pPr>
            <a:r>
              <a:rPr lang="de-DE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samplevariance</a:t>
            </a:r>
            <a:r>
              <a:rPr lang="de-DE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</a:t>
            </a:r>
            <a:r>
              <a:rPr lang="de-DE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de-DE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</a:t>
            </a:r>
            <a:r>
              <a:rPr lang="de-DE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){</a:t>
            </a:r>
          </a:p>
          <a:p>
            <a:pPr algn="just" defTabSz="895518">
              <a:lnSpc>
                <a:spcPct val="100000"/>
              </a:lnSpc>
              <a:spcBef>
                <a:spcPts val="0"/>
              </a:spcBef>
            </a:pPr>
            <a:r>
              <a:rPr lang="de-DE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de-DE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de-DE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</a:t>
            </a:r>
            <a:r>
              <a:rPr lang="de-DE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length</a:t>
            </a:r>
            <a:r>
              <a:rPr lang="de-DE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</a:t>
            </a:r>
            <a:r>
              <a:rPr lang="de-DE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                  </a:t>
            </a:r>
            <a:r>
              <a:rPr lang="de-DE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Sample </a:t>
            </a:r>
            <a:r>
              <a:rPr lang="de-DE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</a:t>
            </a:r>
            <a:r>
              <a:rPr lang="de-DE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algn="just" defTabSz="895518">
              <a:lnSpc>
                <a:spcPct val="100000"/>
              </a:lnSpc>
              <a:spcBef>
                <a:spcPts val="0"/>
              </a:spcBef>
            </a:pPr>
            <a:r>
              <a:rPr lang="de-DE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de-DE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x_mean</a:t>
            </a:r>
            <a:r>
              <a:rPr lang="de-DE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</a:t>
            </a:r>
            <a:r>
              <a:rPr lang="de-DE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mean</a:t>
            </a:r>
            <a:r>
              <a:rPr lang="de-DE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</a:t>
            </a:r>
            <a:r>
              <a:rPr lang="de-DE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de-DE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na.rm</a:t>
            </a:r>
            <a:r>
              <a:rPr lang="de-DE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TRUE)  </a:t>
            </a:r>
            <a:r>
              <a:rPr lang="de-DE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de-DE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Calculate</a:t>
            </a:r>
            <a:r>
              <a:rPr lang="de-DE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mean</a:t>
            </a:r>
            <a:endParaRPr lang="de-DE" sz="12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 defTabSz="895518">
              <a:lnSpc>
                <a:spcPct val="100000"/>
              </a:lnSpc>
              <a:spcBef>
                <a:spcPts val="0"/>
              </a:spcBef>
            </a:pPr>
            <a:r>
              <a:rPr lang="de-DE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v &lt;- (</a:t>
            </a:r>
            <a:r>
              <a:rPr lang="de-DE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data-x_mean</a:t>
            </a:r>
            <a:r>
              <a:rPr lang="de-DE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)^2/(n-1)          </a:t>
            </a:r>
            <a:r>
              <a:rPr lang="de-DE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See Formula</a:t>
            </a:r>
          </a:p>
          <a:p>
            <a:pPr algn="just" defTabSz="895518">
              <a:lnSpc>
                <a:spcPct val="100000"/>
              </a:lnSpc>
              <a:spcBef>
                <a:spcPts val="0"/>
              </a:spcBef>
            </a:pPr>
            <a:r>
              <a:rPr lang="de-DE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de-DE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de-DE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(v)                           </a:t>
            </a:r>
            <a:r>
              <a:rPr lang="de-DE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Return </a:t>
            </a:r>
            <a:r>
              <a:rPr lang="de-DE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result</a:t>
            </a:r>
            <a:endParaRPr lang="de-DE" sz="12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 defTabSz="895518">
              <a:lnSpc>
                <a:spcPct val="100000"/>
              </a:lnSpc>
              <a:spcBef>
                <a:spcPts val="0"/>
              </a:spcBef>
            </a:pPr>
            <a:r>
              <a:rPr lang="de-DE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algn="just" defTabSz="895518">
              <a:spcBef>
                <a:spcPct val="50000"/>
              </a:spcBef>
            </a:pPr>
            <a:r>
              <a:rPr lang="de-DE" sz="2000" dirty="0" err="1"/>
              <a:t>Cras</a:t>
            </a:r>
            <a:r>
              <a:rPr lang="de-DE" sz="2000" dirty="0"/>
              <a:t> </a:t>
            </a:r>
            <a:r>
              <a:rPr lang="de-DE" sz="2000" dirty="0" err="1"/>
              <a:t>mattis</a:t>
            </a:r>
            <a:r>
              <a:rPr lang="de-DE" sz="2000" dirty="0"/>
              <a:t> </a:t>
            </a:r>
            <a:r>
              <a:rPr lang="de-DE" sz="2000" dirty="0" err="1"/>
              <a:t>eleifend</a:t>
            </a:r>
            <a:r>
              <a:rPr lang="de-DE" sz="2000" dirty="0"/>
              <a:t> </a:t>
            </a:r>
            <a:r>
              <a:rPr lang="de-DE" sz="2000" dirty="0" err="1"/>
              <a:t>sagittis</a:t>
            </a:r>
            <a:r>
              <a:rPr lang="de-DE" sz="2000" dirty="0"/>
              <a:t>. </a:t>
            </a:r>
            <a:r>
              <a:rPr lang="de-DE" sz="2000" dirty="0" err="1"/>
              <a:t>Fusce</a:t>
            </a:r>
            <a:r>
              <a:rPr lang="de-DE" sz="2000" dirty="0"/>
              <a:t> </a:t>
            </a:r>
            <a:r>
              <a:rPr lang="de-DE" sz="2000" dirty="0" err="1"/>
              <a:t>vitae</a:t>
            </a:r>
            <a:r>
              <a:rPr lang="de-DE" sz="2000" dirty="0"/>
              <a:t> </a:t>
            </a:r>
            <a:r>
              <a:rPr lang="de-DE" sz="2000" dirty="0" err="1"/>
              <a:t>tempus</a:t>
            </a:r>
            <a:r>
              <a:rPr lang="de-DE" sz="2000" dirty="0"/>
              <a:t> </a:t>
            </a:r>
            <a:r>
              <a:rPr lang="de-DE" sz="2000" dirty="0" err="1"/>
              <a:t>risus</a:t>
            </a:r>
            <a:r>
              <a:rPr lang="de-DE" sz="2000" dirty="0"/>
              <a:t>, </a:t>
            </a:r>
            <a:r>
              <a:rPr lang="de-DE" sz="2000" dirty="0" err="1"/>
              <a:t>blandit</a:t>
            </a:r>
            <a:r>
              <a:rPr lang="de-DE" sz="2000" dirty="0"/>
              <a:t> </a:t>
            </a:r>
            <a:r>
              <a:rPr lang="de-DE" sz="2000" dirty="0" err="1"/>
              <a:t>malesuada</a:t>
            </a:r>
            <a:r>
              <a:rPr lang="de-DE" sz="2000" dirty="0"/>
              <a:t> </a:t>
            </a:r>
            <a:r>
              <a:rPr lang="de-DE" sz="2000" dirty="0" err="1"/>
              <a:t>velit</a:t>
            </a:r>
            <a:r>
              <a:rPr lang="de-DE" sz="2000" dirty="0"/>
              <a:t>. </a:t>
            </a:r>
            <a:r>
              <a:rPr lang="de-DE" sz="2000" dirty="0" err="1"/>
              <a:t>Nullam</a:t>
            </a:r>
            <a:r>
              <a:rPr lang="de-DE" sz="2000" dirty="0"/>
              <a:t> et </a:t>
            </a:r>
            <a:r>
              <a:rPr lang="de-DE" sz="2000" dirty="0" err="1"/>
              <a:t>sollicitudin</a:t>
            </a:r>
            <a:r>
              <a:rPr lang="de-DE" sz="2000" dirty="0"/>
              <a:t> erat, </a:t>
            </a:r>
            <a:r>
              <a:rPr lang="de-DE" sz="2000" dirty="0" err="1"/>
              <a:t>vel</a:t>
            </a:r>
            <a:r>
              <a:rPr lang="de-DE" sz="2000" dirty="0"/>
              <a:t> </a:t>
            </a:r>
            <a:r>
              <a:rPr lang="de-DE" sz="2000" dirty="0" err="1"/>
              <a:t>lacinia</a:t>
            </a:r>
            <a:r>
              <a:rPr lang="de-DE" sz="2000" dirty="0"/>
              <a:t> </a:t>
            </a:r>
            <a:r>
              <a:rPr lang="de-DE" sz="2000" dirty="0" err="1"/>
              <a:t>elit</a:t>
            </a:r>
            <a:r>
              <a:rPr lang="de-DE" sz="2000" dirty="0"/>
              <a:t>. </a:t>
            </a:r>
          </a:p>
          <a:p>
            <a:pPr algn="just" defTabSz="895518">
              <a:spcBef>
                <a:spcPct val="50000"/>
              </a:spcBef>
            </a:pPr>
            <a:r>
              <a:rPr lang="de-DE" sz="20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</a:t>
            </a:r>
            <a:r>
              <a:rPr lang="de-DE" sz="2000" dirty="0"/>
              <a:t>: </a:t>
            </a:r>
            <a:r>
              <a:rPr lang="de-DE" sz="2000" dirty="0" err="1"/>
              <a:t>haec</a:t>
            </a:r>
            <a:r>
              <a:rPr lang="de-DE" sz="2000" dirty="0"/>
              <a:t> </a:t>
            </a:r>
            <a:r>
              <a:rPr lang="de-DE" sz="2000" dirty="0" err="1"/>
              <a:t>sunt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vector.Quisque</a:t>
            </a:r>
            <a:r>
              <a:rPr lang="de-DE" sz="2000" dirty="0"/>
              <a:t> </a:t>
            </a:r>
            <a:r>
              <a:rPr lang="de-DE" sz="2000" dirty="0" err="1"/>
              <a:t>condimentum</a:t>
            </a:r>
            <a:r>
              <a:rPr lang="de-DE" sz="2000" dirty="0"/>
              <a:t> </a:t>
            </a:r>
            <a:r>
              <a:rPr lang="de-DE" sz="2000" dirty="0" err="1"/>
              <a:t>nibh</a:t>
            </a:r>
            <a:r>
              <a:rPr lang="de-DE" sz="2000" dirty="0"/>
              <a:t> </a:t>
            </a:r>
            <a:r>
              <a:rPr lang="de-DE" sz="2000" dirty="0" err="1"/>
              <a:t>sapien</a:t>
            </a:r>
            <a:r>
              <a:rPr lang="de-DE" sz="2000" dirty="0"/>
              <a:t>, </a:t>
            </a:r>
            <a:r>
              <a:rPr lang="de-DE" sz="2000" dirty="0" err="1"/>
              <a:t>eu</a:t>
            </a:r>
            <a:r>
              <a:rPr lang="de-DE" sz="2000" dirty="0"/>
              <a:t> </a:t>
            </a:r>
            <a:r>
              <a:rPr lang="de-DE" sz="2000" dirty="0" err="1"/>
              <a:t>venenatis</a:t>
            </a:r>
            <a:r>
              <a:rPr lang="de-DE" sz="2000" dirty="0"/>
              <a:t> </a:t>
            </a:r>
            <a:r>
              <a:rPr lang="de-DE" sz="2000" dirty="0" err="1"/>
              <a:t>nunc</a:t>
            </a:r>
            <a:r>
              <a:rPr lang="de-DE" sz="2000" dirty="0"/>
              <a:t> </a:t>
            </a:r>
            <a:r>
              <a:rPr lang="de-DE" sz="2000" dirty="0" err="1"/>
              <a:t>hendrerit</a:t>
            </a:r>
            <a:r>
              <a:rPr lang="de-DE" sz="2000" dirty="0"/>
              <a:t> non. </a:t>
            </a:r>
          </a:p>
          <a:p>
            <a:pPr algn="just" defTabSz="895518">
              <a:spcBef>
                <a:spcPct val="50000"/>
              </a:spcBef>
            </a:pPr>
            <a:r>
              <a:rPr lang="de-DE" sz="2000" dirty="0"/>
              <a:t>Mauris Mauris </a:t>
            </a:r>
            <a:r>
              <a:rPr lang="de-DE" sz="2000" dirty="0" err="1"/>
              <a:t>leo</a:t>
            </a:r>
            <a:r>
              <a:rPr lang="de-DE" sz="2000" dirty="0"/>
              <a:t> </a:t>
            </a:r>
            <a:r>
              <a:rPr lang="de-DE" sz="2000" dirty="0" err="1"/>
              <a:t>libero</a:t>
            </a:r>
            <a:r>
              <a:rPr lang="de-DE" sz="2000" dirty="0"/>
              <a:t>, </a:t>
            </a:r>
            <a:r>
              <a:rPr lang="de-DE" sz="2000" dirty="0" err="1"/>
              <a:t>vulputate</a:t>
            </a:r>
            <a:r>
              <a:rPr lang="de-DE" sz="2000" dirty="0"/>
              <a:t> a </a:t>
            </a:r>
            <a:r>
              <a:rPr lang="de-DE" sz="2000" dirty="0" err="1"/>
              <a:t>justo</a:t>
            </a:r>
            <a:r>
              <a:rPr lang="de-DE" sz="2000" dirty="0"/>
              <a:t> </a:t>
            </a:r>
            <a:r>
              <a:rPr lang="de-DE" sz="2000" dirty="0" err="1"/>
              <a:t>nec</a:t>
            </a:r>
            <a:r>
              <a:rPr lang="de-DE" sz="2000" dirty="0"/>
              <a:t>, </a:t>
            </a:r>
            <a:r>
              <a:rPr lang="de-DE" sz="2000" dirty="0" err="1"/>
              <a:t>hendrerit</a:t>
            </a:r>
            <a:r>
              <a:rPr lang="de-DE" sz="2000" dirty="0"/>
              <a:t> </a:t>
            </a:r>
            <a:r>
              <a:rPr lang="de-DE" sz="2000" dirty="0" err="1"/>
              <a:t>feugiat</a:t>
            </a:r>
            <a:r>
              <a:rPr lang="de-DE" sz="2000" dirty="0"/>
              <a:t> </a:t>
            </a:r>
            <a:r>
              <a:rPr lang="de-DE" sz="2000" dirty="0" err="1"/>
              <a:t>odio</a:t>
            </a:r>
            <a:r>
              <a:rPr lang="de-DE" sz="2000" dirty="0"/>
              <a:t>. </a:t>
            </a:r>
            <a:r>
              <a:rPr lang="de-DE" sz="2000" dirty="0" err="1"/>
              <a:t>Fusce</a:t>
            </a:r>
            <a:r>
              <a:rPr lang="de-DE" sz="2000" dirty="0"/>
              <a:t> </a:t>
            </a:r>
            <a:r>
              <a:rPr lang="de-DE" sz="2000" dirty="0" err="1"/>
              <a:t>accumsan</a:t>
            </a:r>
            <a:r>
              <a:rPr lang="de-DE" sz="2000" dirty="0"/>
              <a:t>, </a:t>
            </a:r>
            <a:r>
              <a:rPr lang="de-DE" sz="2000" dirty="0" err="1"/>
              <a:t>diam</a:t>
            </a:r>
            <a:r>
              <a:rPr lang="de-DE" sz="2000" dirty="0"/>
              <a:t> </a:t>
            </a:r>
            <a:r>
              <a:rPr lang="de-DE" sz="2000" dirty="0" err="1"/>
              <a:t>quis</a:t>
            </a:r>
            <a:r>
              <a:rPr lang="de-DE" sz="2000" dirty="0"/>
              <a:t> </a:t>
            </a:r>
            <a:r>
              <a:rPr lang="de-DE" sz="2000" dirty="0" err="1"/>
              <a:t>dignissim</a:t>
            </a:r>
            <a:r>
              <a:rPr lang="de-DE" sz="2000" dirty="0"/>
              <a:t> </a:t>
            </a:r>
            <a:r>
              <a:rPr lang="de-DE" sz="2000" dirty="0" err="1"/>
              <a:t>eleifend</a:t>
            </a:r>
            <a:r>
              <a:rPr lang="de-DE" sz="2000" dirty="0"/>
              <a:t>, </a:t>
            </a:r>
            <a:r>
              <a:rPr lang="de-DE" sz="2000" dirty="0" err="1"/>
              <a:t>metus</a:t>
            </a:r>
            <a:r>
              <a:rPr lang="de-DE" sz="2000" dirty="0"/>
              <a:t> mi </a:t>
            </a:r>
            <a:r>
              <a:rPr lang="de-DE" sz="2000" dirty="0" err="1"/>
              <a:t>dapibus</a:t>
            </a:r>
            <a:r>
              <a:rPr lang="de-DE" sz="2000" dirty="0"/>
              <a:t> </a:t>
            </a:r>
            <a:r>
              <a:rPr lang="de-DE" sz="2000" dirty="0" err="1"/>
              <a:t>metus</a:t>
            </a:r>
            <a:r>
              <a:rPr lang="de-DE" sz="2000" dirty="0"/>
              <a:t>, </a:t>
            </a:r>
            <a:r>
              <a:rPr lang="de-DE" sz="2000" dirty="0" err="1"/>
              <a:t>dapibus</a:t>
            </a:r>
            <a:r>
              <a:rPr lang="de-DE" sz="2000" dirty="0"/>
              <a:t> </a:t>
            </a:r>
            <a:r>
              <a:rPr lang="de-DE" sz="2000" dirty="0" err="1"/>
              <a:t>scelerisque</a:t>
            </a:r>
            <a:r>
              <a:rPr lang="de-DE" sz="2000" dirty="0"/>
              <a:t> </a:t>
            </a:r>
            <a:r>
              <a:rPr lang="de-DE" sz="2000" dirty="0" err="1"/>
              <a:t>felis</a:t>
            </a:r>
            <a:r>
              <a:rPr lang="de-DE" sz="2000" dirty="0"/>
              <a:t> </a:t>
            </a:r>
            <a:r>
              <a:rPr lang="de-DE" sz="2000" dirty="0" err="1"/>
              <a:t>nunc</a:t>
            </a:r>
            <a:r>
              <a:rPr lang="de-DE" sz="2000" dirty="0"/>
              <a:t> et </a:t>
            </a:r>
            <a:r>
              <a:rPr lang="de-DE" sz="2000" dirty="0" err="1"/>
              <a:t>turpis</a:t>
            </a:r>
            <a:r>
              <a:rPr lang="de-DE" sz="2000" dirty="0"/>
              <a:t>. </a:t>
            </a:r>
            <a:r>
              <a:rPr lang="de-DE" sz="2000" dirty="0" err="1"/>
              <a:t>Nullam</a:t>
            </a:r>
            <a:r>
              <a:rPr lang="de-DE" sz="2000" dirty="0"/>
              <a:t> </a:t>
            </a:r>
            <a:r>
              <a:rPr lang="de-DE" sz="2000" dirty="0" err="1"/>
              <a:t>euismod</a:t>
            </a:r>
            <a:r>
              <a:rPr lang="de-DE" sz="2000" dirty="0"/>
              <a:t> </a:t>
            </a:r>
            <a:r>
              <a:rPr lang="de-DE" sz="2000" dirty="0" err="1"/>
              <a:t>sodales</a:t>
            </a:r>
            <a:r>
              <a:rPr lang="de-DE" sz="2000" dirty="0"/>
              <a:t> </a:t>
            </a:r>
            <a:r>
              <a:rPr lang="de-DE" sz="2000" dirty="0" err="1"/>
              <a:t>viverra</a:t>
            </a:r>
            <a:r>
              <a:rPr lang="de-DE" sz="2000" dirty="0"/>
              <a:t>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A763CA8-78A6-FD16-49A9-1C40BE68E395}"/>
              </a:ext>
            </a:extLst>
          </p:cNvPr>
          <p:cNvSpPr txBox="1"/>
          <p:nvPr/>
        </p:nvSpPr>
        <p:spPr>
          <a:xfrm>
            <a:off x="0" y="-1631216"/>
            <a:ext cx="1643206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Front A2 (420mm x 592mm)</a:t>
            </a:r>
            <a:endParaRPr lang="de-DE" sz="100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49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7ABF5-EC95-3B05-BF83-E6C28B7F8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7D44B781-3857-1B57-BF5F-A679DB0F4D4F}"/>
              </a:ext>
            </a:extLst>
          </p:cNvPr>
          <p:cNvSpPr txBox="1">
            <a:spLocks/>
          </p:cNvSpPr>
          <p:nvPr/>
        </p:nvSpPr>
        <p:spPr>
          <a:xfrm>
            <a:off x="1330325" y="14720679"/>
            <a:ext cx="5760000" cy="9450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defPPr>
              <a:defRPr lang="en-US"/>
            </a:defPPr>
            <a:lvl1pPr indent="0" algn="just" defTabSz="895518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  <a:defRPr sz="2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69162" indent="0" algn="ctr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138324" indent="0" algn="ctr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207487" indent="0" algn="ctr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4276649" indent="0" algn="ctr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5345811" indent="0" algn="ctr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/>
            </a:lvl6pPr>
            <a:lvl7pPr marL="6414973" indent="0" algn="ctr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/>
            </a:lvl7pPr>
            <a:lvl8pPr marL="7484135" indent="0" algn="ctr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/>
            </a:lvl8pPr>
            <a:lvl9pPr marL="8553298" indent="0" algn="ctr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/>
            </a:lvl9pPr>
          </a:lstStyle>
          <a:p>
            <a:r>
              <a:rPr lang="de-DE" dirty="0" err="1"/>
              <a:t>Pellentesque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commodo </a:t>
            </a:r>
            <a:r>
              <a:rPr lang="de-DE" dirty="0" err="1"/>
              <a:t>arcu</a:t>
            </a:r>
            <a:r>
              <a:rPr lang="de-DE" dirty="0"/>
              <a:t>. Morbi </a:t>
            </a:r>
            <a:r>
              <a:rPr lang="de-DE" dirty="0" err="1"/>
              <a:t>euismod</a:t>
            </a:r>
            <a:r>
              <a:rPr lang="de-DE" dirty="0"/>
              <a:t>, magna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 </a:t>
            </a:r>
            <a:r>
              <a:rPr lang="de-DE" dirty="0" err="1"/>
              <a:t>tempus</a:t>
            </a:r>
            <a:r>
              <a:rPr lang="de-DE" dirty="0"/>
              <a:t> </a:t>
            </a:r>
            <a:r>
              <a:rPr lang="de-DE" dirty="0" err="1"/>
              <a:t>mattis</a:t>
            </a:r>
            <a:r>
              <a:rPr lang="de-DE" dirty="0"/>
              <a:t>, </a:t>
            </a:r>
            <a:r>
              <a:rPr lang="de-DE" dirty="0" err="1"/>
              <a:t>eros</a:t>
            </a:r>
            <a:r>
              <a:rPr lang="de-DE" dirty="0"/>
              <a:t> </a:t>
            </a:r>
            <a:r>
              <a:rPr lang="de-DE" dirty="0" err="1"/>
              <a:t>tortor</a:t>
            </a:r>
            <a:r>
              <a:rPr lang="de-DE" dirty="0"/>
              <a:t> </a:t>
            </a:r>
            <a:r>
              <a:rPr lang="de-DE" dirty="0" err="1"/>
              <a:t>suscipit</a:t>
            </a:r>
            <a:r>
              <a:rPr lang="de-DE" dirty="0"/>
              <a:t> </a:t>
            </a:r>
            <a:r>
              <a:rPr lang="de-DE" dirty="0" err="1"/>
              <a:t>dui</a:t>
            </a:r>
            <a:r>
              <a:rPr lang="de-DE" dirty="0"/>
              <a:t>, </a:t>
            </a:r>
            <a:r>
              <a:rPr lang="de-DE" dirty="0" err="1"/>
              <a:t>id</a:t>
            </a:r>
            <a:r>
              <a:rPr lang="de-DE" dirty="0"/>
              <a:t> </a:t>
            </a:r>
            <a:r>
              <a:rPr lang="de-DE" dirty="0" err="1"/>
              <a:t>lacinia</a:t>
            </a:r>
            <a:r>
              <a:rPr lang="de-DE" dirty="0"/>
              <a:t> </a:t>
            </a:r>
            <a:r>
              <a:rPr lang="de-DE" dirty="0" err="1"/>
              <a:t>velit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tortor</a:t>
            </a:r>
            <a:r>
              <a:rPr lang="de-DE" dirty="0"/>
              <a:t>. In </a:t>
            </a:r>
            <a:r>
              <a:rPr lang="de-DE" dirty="0" err="1"/>
              <a:t>varius</a:t>
            </a:r>
            <a:r>
              <a:rPr lang="de-DE" dirty="0"/>
              <a:t> </a:t>
            </a:r>
            <a:r>
              <a:rPr lang="de-DE" dirty="0" err="1"/>
              <a:t>metus</a:t>
            </a:r>
            <a:r>
              <a:rPr lang="de-DE" dirty="0"/>
              <a:t> </a:t>
            </a:r>
            <a:r>
              <a:rPr lang="de-DE" dirty="0" err="1"/>
              <a:t>est</a:t>
            </a:r>
            <a:r>
              <a:rPr lang="de-DE" dirty="0"/>
              <a:t>, a </a:t>
            </a:r>
            <a:r>
              <a:rPr lang="de-DE" dirty="0" err="1"/>
              <a:t>vulputate</a:t>
            </a:r>
            <a:r>
              <a:rPr lang="de-DE" dirty="0"/>
              <a:t> </a:t>
            </a:r>
            <a:r>
              <a:rPr lang="de-DE" dirty="0" err="1"/>
              <a:t>urna</a:t>
            </a:r>
            <a:r>
              <a:rPr lang="de-DE" dirty="0"/>
              <a:t> </a:t>
            </a:r>
            <a:r>
              <a:rPr lang="de-DE" dirty="0" err="1"/>
              <a:t>laoreet</a:t>
            </a:r>
            <a:r>
              <a:rPr lang="de-DE" dirty="0"/>
              <a:t> et. </a:t>
            </a:r>
            <a:r>
              <a:rPr lang="de-DE" dirty="0" err="1"/>
              <a:t>Etiam</a:t>
            </a:r>
            <a:r>
              <a:rPr lang="de-DE" dirty="0"/>
              <a:t> </a:t>
            </a:r>
            <a:r>
              <a:rPr lang="de-DE" dirty="0" err="1"/>
              <a:t>scelerisque</a:t>
            </a:r>
            <a:r>
              <a:rPr lang="de-DE" dirty="0"/>
              <a:t> </a:t>
            </a:r>
            <a:r>
              <a:rPr lang="de-DE" dirty="0" err="1"/>
              <a:t>euismod</a:t>
            </a:r>
            <a:r>
              <a:rPr lang="de-DE" dirty="0"/>
              <a:t> </a:t>
            </a:r>
            <a:r>
              <a:rPr lang="de-DE" dirty="0" err="1"/>
              <a:t>blandit</a:t>
            </a:r>
            <a:r>
              <a:rPr lang="de-DE" dirty="0"/>
              <a:t>. Duis </a:t>
            </a:r>
            <a:r>
              <a:rPr lang="de-DE" dirty="0" err="1"/>
              <a:t>mauris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, </a:t>
            </a:r>
            <a:r>
              <a:rPr lang="de-DE" dirty="0" err="1"/>
              <a:t>faucibus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ligula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, </a:t>
            </a:r>
            <a:r>
              <a:rPr lang="de-DE" dirty="0" err="1"/>
              <a:t>volutpat</a:t>
            </a:r>
            <a:r>
              <a:rPr lang="de-DE" dirty="0"/>
              <a:t> </a:t>
            </a:r>
            <a:r>
              <a:rPr lang="de-DE" dirty="0" err="1"/>
              <a:t>sodales</a:t>
            </a:r>
            <a:r>
              <a:rPr lang="de-DE" dirty="0"/>
              <a:t> ante. </a:t>
            </a:r>
            <a:r>
              <a:rPr lang="de-DE" dirty="0" err="1"/>
              <a:t>Pellentesque</a:t>
            </a:r>
            <a:r>
              <a:rPr lang="de-DE" dirty="0"/>
              <a:t> </a:t>
            </a:r>
            <a:r>
              <a:rPr lang="de-DE" dirty="0" err="1"/>
              <a:t>pharetra</a:t>
            </a:r>
            <a:r>
              <a:rPr lang="de-DE" dirty="0"/>
              <a:t> </a:t>
            </a:r>
            <a:r>
              <a:rPr lang="de-DE" dirty="0" err="1"/>
              <a:t>vehicula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.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auctor</a:t>
            </a:r>
            <a:r>
              <a:rPr lang="de-DE" dirty="0"/>
              <a:t> est. In </a:t>
            </a:r>
            <a:r>
              <a:rPr lang="de-DE" dirty="0" err="1"/>
              <a:t>congue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interdum</a:t>
            </a:r>
            <a:r>
              <a:rPr lang="de-DE" dirty="0"/>
              <a:t> commodo.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Nunc</a:t>
            </a:r>
            <a:r>
              <a:rPr lang="de-DE" dirty="0"/>
              <a:t> </a:t>
            </a:r>
            <a:r>
              <a:rPr lang="de-DE" dirty="0" err="1"/>
              <a:t>ultrices</a:t>
            </a:r>
            <a:r>
              <a:rPr lang="de-DE" dirty="0"/>
              <a:t> </a:t>
            </a:r>
            <a:r>
              <a:rPr lang="de-DE" dirty="0" err="1"/>
              <a:t>augue</a:t>
            </a:r>
            <a:r>
              <a:rPr lang="de-DE" dirty="0"/>
              <a:t>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dignissim</a:t>
            </a:r>
            <a:r>
              <a:rPr lang="de-DE" dirty="0"/>
              <a:t> </a:t>
            </a:r>
            <a:r>
              <a:rPr lang="de-DE" dirty="0" err="1"/>
              <a:t>finibus</a:t>
            </a:r>
            <a:r>
              <a:rPr lang="de-DE" dirty="0"/>
              <a:t>. </a:t>
            </a:r>
            <a:r>
              <a:rPr lang="de-DE" dirty="0" err="1"/>
              <a:t>Donec</a:t>
            </a:r>
            <a:r>
              <a:rPr lang="de-DE" dirty="0"/>
              <a:t> et </a:t>
            </a:r>
            <a:r>
              <a:rPr lang="de-DE" dirty="0" err="1"/>
              <a:t>tristique</a:t>
            </a:r>
            <a:r>
              <a:rPr lang="de-DE" dirty="0"/>
              <a:t> </a:t>
            </a:r>
            <a:r>
              <a:rPr lang="de-DE" dirty="0" err="1"/>
              <a:t>risus</a:t>
            </a:r>
            <a:r>
              <a:rPr lang="de-DE" dirty="0"/>
              <a:t>, maximus </a:t>
            </a:r>
            <a:r>
              <a:rPr lang="de-DE" dirty="0" err="1"/>
              <a:t>scelerisque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. </a:t>
            </a:r>
            <a:r>
              <a:rPr lang="de-DE" dirty="0" err="1"/>
              <a:t>Nunc</a:t>
            </a:r>
            <a:r>
              <a:rPr lang="de-DE" dirty="0"/>
              <a:t> (Abb.1) </a:t>
            </a:r>
            <a:r>
              <a:rPr lang="de-DE" dirty="0" err="1"/>
              <a:t>tempus</a:t>
            </a:r>
            <a:r>
              <a:rPr lang="de-DE" dirty="0"/>
              <a:t> </a:t>
            </a:r>
            <a:r>
              <a:rPr lang="de-DE" dirty="0" err="1"/>
              <a:t>suscipit</a:t>
            </a:r>
            <a:r>
              <a:rPr lang="de-DE" dirty="0"/>
              <a:t> </a:t>
            </a:r>
            <a:r>
              <a:rPr lang="de-DE" dirty="0" err="1"/>
              <a:t>urna</a:t>
            </a:r>
            <a:r>
              <a:rPr lang="de-DE" dirty="0"/>
              <a:t>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volutpat</a:t>
            </a:r>
            <a:r>
              <a:rPr lang="de-DE" dirty="0"/>
              <a:t>, </a:t>
            </a:r>
            <a:r>
              <a:rPr lang="de-DE" dirty="0" err="1"/>
              <a:t>lacus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lacinia</a:t>
            </a:r>
            <a:r>
              <a:rPr lang="de-DE" dirty="0"/>
              <a:t>, </a:t>
            </a:r>
            <a:r>
              <a:rPr lang="de-DE" dirty="0" err="1"/>
              <a:t>massa</a:t>
            </a:r>
            <a:r>
              <a:rPr lang="de-DE" dirty="0"/>
              <a:t> nisi </a:t>
            </a:r>
            <a:r>
              <a:rPr lang="de-DE" dirty="0" err="1"/>
              <a:t>eleifend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, et </a:t>
            </a:r>
            <a:r>
              <a:rPr lang="de-DE" dirty="0" err="1"/>
              <a:t>tempor</a:t>
            </a:r>
            <a:r>
              <a:rPr lang="de-DE" dirty="0"/>
              <a:t> magna </a:t>
            </a:r>
            <a:r>
              <a:rPr lang="de-DE" dirty="0" err="1"/>
              <a:t>elit</a:t>
            </a:r>
            <a:r>
              <a:rPr lang="de-DE" dirty="0"/>
              <a:t> </a:t>
            </a:r>
            <a:r>
              <a:rPr lang="de-DE" dirty="0" err="1"/>
              <a:t>vitae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.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A139AA5-265F-5F47-2CB7-7A540E36983B}"/>
              </a:ext>
            </a:extLst>
          </p:cNvPr>
          <p:cNvSpPr/>
          <p:nvPr/>
        </p:nvSpPr>
        <p:spPr>
          <a:xfrm>
            <a:off x="1715116" y="18080011"/>
            <a:ext cx="5040000" cy="315869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21DEFF32-0809-670B-9335-1C944EB382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11812" y="6133931"/>
                <a:ext cx="5760000" cy="102904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vert="horz" lIns="360000" tIns="360000" rIns="360000" bIns="360000" numCol="1" rtlCol="0">
                <a:noAutofit/>
              </a:bodyPr>
              <a:lstStyle>
                <a:defPPr>
                  <a:defRPr lang="en-US"/>
                </a:defPPr>
                <a:lvl1pPr indent="0" defTabSz="895518">
                  <a:lnSpc>
                    <a:spcPct val="90000"/>
                  </a:lnSpc>
                  <a:spcBef>
                    <a:spcPct val="50000"/>
                  </a:spcBef>
                  <a:buFont typeface="Arial" panose="020B0604020202020204" pitchFamily="34" charset="0"/>
                  <a:buNone/>
                  <a:defRPr sz="2000">
                    <a:latin typeface="Arial" pitchFamily="34" charset="0"/>
                    <a:cs typeface="Arial" panose="020B0604020202020204" pitchFamily="34" charset="0"/>
                  </a:defRPr>
                </a:lvl1pPr>
                <a:lvl2pPr marL="1069162" indent="0" algn="ctr" defTabSz="2138324">
                  <a:lnSpc>
                    <a:spcPct val="90000"/>
                  </a:lnSpc>
                  <a:spcBef>
                    <a:spcPts val="1169"/>
                  </a:spcBef>
                  <a:buFont typeface="Arial" panose="020B0604020202020204" pitchFamily="34" charset="0"/>
                  <a:buNone/>
                  <a:defRPr sz="4677"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2138324" indent="0" algn="ctr" defTabSz="2138324">
                  <a:lnSpc>
                    <a:spcPct val="90000"/>
                  </a:lnSpc>
                  <a:spcBef>
                    <a:spcPts val="1169"/>
                  </a:spcBef>
                  <a:buFont typeface="Arial" panose="020B0604020202020204" pitchFamily="34" charset="0"/>
                  <a:buNone/>
                  <a:defRPr sz="4209"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3207487" indent="0" algn="ctr" defTabSz="2138324">
                  <a:lnSpc>
                    <a:spcPct val="90000"/>
                  </a:lnSpc>
                  <a:spcBef>
                    <a:spcPts val="1169"/>
                  </a:spcBef>
                  <a:buFont typeface="Arial" panose="020B0604020202020204" pitchFamily="34" charset="0"/>
                  <a:buNone/>
                  <a:defRPr sz="3742"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4276649" indent="0" algn="ctr" defTabSz="2138324">
                  <a:lnSpc>
                    <a:spcPct val="90000"/>
                  </a:lnSpc>
                  <a:spcBef>
                    <a:spcPts val="1169"/>
                  </a:spcBef>
                  <a:buFont typeface="Arial" panose="020B0604020202020204" pitchFamily="34" charset="0"/>
                  <a:buNone/>
                  <a:defRPr sz="3742"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5345811" indent="0" algn="ctr" defTabSz="2138324">
                  <a:lnSpc>
                    <a:spcPct val="90000"/>
                  </a:lnSpc>
                  <a:spcBef>
                    <a:spcPts val="1169"/>
                  </a:spcBef>
                  <a:buFont typeface="Arial" panose="020B0604020202020204" pitchFamily="34" charset="0"/>
                  <a:buNone/>
                  <a:defRPr sz="3742"/>
                </a:lvl6pPr>
                <a:lvl7pPr marL="6414973" indent="0" algn="ctr" defTabSz="2138324">
                  <a:lnSpc>
                    <a:spcPct val="90000"/>
                  </a:lnSpc>
                  <a:spcBef>
                    <a:spcPts val="1169"/>
                  </a:spcBef>
                  <a:buFont typeface="Arial" panose="020B0604020202020204" pitchFamily="34" charset="0"/>
                  <a:buNone/>
                  <a:defRPr sz="3742"/>
                </a:lvl7pPr>
                <a:lvl8pPr marL="7484135" indent="0" algn="ctr" defTabSz="2138324">
                  <a:lnSpc>
                    <a:spcPct val="90000"/>
                  </a:lnSpc>
                  <a:spcBef>
                    <a:spcPts val="1169"/>
                  </a:spcBef>
                  <a:buFont typeface="Arial" panose="020B0604020202020204" pitchFamily="34" charset="0"/>
                  <a:buNone/>
                  <a:defRPr sz="3742"/>
                </a:lvl8pPr>
                <a:lvl9pPr marL="8553298" indent="0" algn="ctr" defTabSz="2138324">
                  <a:lnSpc>
                    <a:spcPct val="90000"/>
                  </a:lnSpc>
                  <a:spcBef>
                    <a:spcPts val="1169"/>
                  </a:spcBef>
                  <a:buFont typeface="Arial" panose="020B0604020202020204" pitchFamily="34" charset="0"/>
                  <a:buNone/>
                  <a:defRPr sz="3742"/>
                </a:lvl9pPr>
              </a:lstStyle>
              <a:p>
                <a:pPr algn="just"/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eget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tellus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tincidunt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,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mattis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quam non,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egestas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nisi.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Nunc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et nulla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dui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.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Donec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velit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purus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,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mattis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non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aliquam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eget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,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tempus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sit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amet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purus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.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Praesent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lacinia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ipsum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et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arcu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ultricies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,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eu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ultricies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justo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euismod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.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Pellentesque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consequat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lorem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at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leo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viverra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imperdiet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. Nulla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ac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tempus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massa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. Mauris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lobortis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ullamcorper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laoreet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. Morbi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imperdiet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risus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vitae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bibendum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venenatis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.</a:t>
                </a:r>
              </a:p>
              <a:p>
                <a:pPr algn="just"/>
                <a:endParaRPr lang="de-DE" dirty="0">
                  <a:solidFill>
                    <a:srgbClr val="000000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acc>
                                <m:accPr>
                                  <m:chr m:val="̅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algn="just"/>
                <a:endParaRPr lang="en-GB" dirty="0"/>
              </a:p>
              <a:p>
                <a:pPr algn="just"/>
                <a:r>
                  <a:rPr lang="en-GB" dirty="0" err="1"/>
                  <a:t>Phasellus</a:t>
                </a:r>
                <a:r>
                  <a:rPr lang="en-GB" dirty="0"/>
                  <a:t> </a:t>
                </a:r>
                <a:r>
                  <a:rPr lang="en-GB" dirty="0" err="1"/>
                  <a:t>augue</a:t>
                </a:r>
                <a:r>
                  <a:rPr lang="en-GB" dirty="0"/>
                  <a:t> dui, </a:t>
                </a:r>
                <a:r>
                  <a:rPr lang="en-GB" dirty="0" err="1"/>
                  <a:t>mattis</a:t>
                </a:r>
                <a:r>
                  <a:rPr lang="en-GB" dirty="0"/>
                  <a:t> ac </a:t>
                </a:r>
                <a:r>
                  <a:rPr lang="en-GB" dirty="0" err="1"/>
                  <a:t>justo</a:t>
                </a:r>
                <a:r>
                  <a:rPr lang="en-GB" dirty="0"/>
                  <a:t> </a:t>
                </a:r>
                <a:r>
                  <a:rPr lang="en-GB" dirty="0" err="1"/>
                  <a:t>sed</a:t>
                </a:r>
                <a:r>
                  <a:rPr lang="en-GB" dirty="0"/>
                  <a:t>, </a:t>
                </a:r>
                <a:r>
                  <a:rPr lang="en-GB" dirty="0" err="1"/>
                  <a:t>commodo</a:t>
                </a:r>
                <a:r>
                  <a:rPr lang="en-GB" dirty="0"/>
                  <a:t> </a:t>
                </a:r>
                <a:r>
                  <a:rPr lang="en-GB" dirty="0" err="1"/>
                  <a:t>ultrices</a:t>
                </a:r>
                <a:r>
                  <a:rPr lang="en-GB" dirty="0"/>
                  <a:t> </a:t>
                </a:r>
                <a:r>
                  <a:rPr lang="en-GB" dirty="0" err="1"/>
                  <a:t>urna</a:t>
                </a:r>
                <a:r>
                  <a:rPr lang="en-GB" dirty="0"/>
                  <a:t>. </a:t>
                </a:r>
                <a:r>
                  <a:rPr lang="en-GB" dirty="0" err="1"/>
                  <a:t>Nulla</a:t>
                </a:r>
                <a:r>
                  <a:rPr lang="en-GB" dirty="0"/>
                  <a:t> </a:t>
                </a:r>
                <a:r>
                  <a:rPr lang="en-GB" dirty="0" err="1"/>
                  <a:t>sagittis</a:t>
                </a:r>
                <a:r>
                  <a:rPr lang="en-GB" dirty="0"/>
                  <a:t> </a:t>
                </a:r>
                <a:r>
                  <a:rPr lang="en-GB" dirty="0" err="1"/>
                  <a:t>enim</a:t>
                </a:r>
                <a:r>
                  <a:rPr lang="en-GB" dirty="0"/>
                  <a:t> </a:t>
                </a:r>
                <a:r>
                  <a:rPr lang="en-GB" dirty="0" err="1"/>
                  <a:t>neque</a:t>
                </a:r>
                <a:r>
                  <a:rPr lang="en-GB" dirty="0"/>
                  <a:t>, </a:t>
                </a:r>
                <a:r>
                  <a:rPr lang="en-GB" dirty="0" err="1"/>
                  <a:t>dapibus</a:t>
                </a:r>
                <a:r>
                  <a:rPr lang="en-GB" dirty="0"/>
                  <a:t> </a:t>
                </a:r>
                <a:r>
                  <a:rPr lang="en-GB" dirty="0" err="1"/>
                  <a:t>tincidunt</a:t>
                </a:r>
                <a:r>
                  <a:rPr lang="en-GB" dirty="0"/>
                  <a:t> </a:t>
                </a:r>
                <a:r>
                  <a:rPr lang="en-GB" dirty="0" err="1"/>
                  <a:t>enim</a:t>
                </a:r>
                <a:r>
                  <a:rPr lang="en-GB" dirty="0"/>
                  <a:t> semper vitae. </a:t>
                </a:r>
                <a:r>
                  <a:rPr lang="en-GB" dirty="0" err="1"/>
                  <a:t>Nullam</a:t>
                </a:r>
                <a:r>
                  <a:rPr lang="en-GB" dirty="0"/>
                  <a:t> </a:t>
                </a:r>
                <a:r>
                  <a:rPr lang="en-GB" dirty="0" err="1"/>
                  <a:t>eget</a:t>
                </a:r>
                <a:r>
                  <a:rPr lang="en-GB" dirty="0"/>
                  <a:t> </a:t>
                </a:r>
                <a:r>
                  <a:rPr lang="en-GB" dirty="0" err="1"/>
                  <a:t>velit</a:t>
                </a:r>
                <a:r>
                  <a:rPr lang="en-GB" dirty="0"/>
                  <a:t> at lorem </a:t>
                </a:r>
                <a:r>
                  <a:rPr lang="en-GB" dirty="0" err="1"/>
                  <a:t>sollicitudin</a:t>
                </a:r>
                <a:r>
                  <a:rPr lang="en-GB" dirty="0"/>
                  <a:t> auctor non </a:t>
                </a:r>
                <a:r>
                  <a:rPr lang="en-GB" dirty="0" err="1"/>
                  <a:t>vel</a:t>
                </a:r>
                <a:r>
                  <a:rPr lang="en-GB" dirty="0"/>
                  <a:t> </a:t>
                </a:r>
                <a:r>
                  <a:rPr lang="en-GB" dirty="0" err="1"/>
                  <a:t>velit</a:t>
                </a:r>
                <a:r>
                  <a:rPr lang="en-GB" dirty="0"/>
                  <a:t>. </a:t>
                </a:r>
                <a:r>
                  <a:rPr lang="en-GB" dirty="0" err="1"/>
                  <a:t>Nullam</a:t>
                </a:r>
                <a:r>
                  <a:rPr lang="en-GB" dirty="0"/>
                  <a:t> non </a:t>
                </a:r>
                <a:r>
                  <a:rPr lang="en-GB" dirty="0" err="1"/>
                  <a:t>dapibus</a:t>
                </a:r>
                <a:r>
                  <a:rPr lang="en-GB" dirty="0"/>
                  <a:t> est. </a:t>
                </a:r>
                <a:r>
                  <a:rPr lang="en-GB" dirty="0" err="1"/>
                  <a:t>Suspendisse</a:t>
                </a:r>
                <a:r>
                  <a:rPr lang="en-GB" dirty="0"/>
                  <a:t> </a:t>
                </a:r>
                <a:r>
                  <a:rPr lang="en-GB" dirty="0" err="1"/>
                  <a:t>faucibus</a:t>
                </a:r>
                <a:r>
                  <a:rPr lang="en-GB" dirty="0"/>
                  <a:t> </a:t>
                </a:r>
                <a:r>
                  <a:rPr lang="en-GB" dirty="0" err="1"/>
                  <a:t>congue</a:t>
                </a:r>
                <a:r>
                  <a:rPr lang="en-GB" dirty="0"/>
                  <a:t> </a:t>
                </a:r>
                <a:r>
                  <a:rPr lang="en-GB" dirty="0" err="1"/>
                  <a:t>purus</a:t>
                </a:r>
                <a:r>
                  <a:rPr lang="en-GB" dirty="0"/>
                  <a:t>, fermentum </a:t>
                </a:r>
                <a:r>
                  <a:rPr lang="en-GB" dirty="0" err="1"/>
                  <a:t>tristique</a:t>
                </a:r>
                <a:r>
                  <a:rPr lang="en-GB" dirty="0"/>
                  <a:t> </a:t>
                </a:r>
                <a:r>
                  <a:rPr lang="en-GB" dirty="0" err="1"/>
                  <a:t>nibh</a:t>
                </a:r>
                <a:r>
                  <a:rPr lang="en-GB" dirty="0"/>
                  <a:t> </a:t>
                </a:r>
                <a:r>
                  <a:rPr lang="en-GB" dirty="0" err="1"/>
                  <a:t>blandit</a:t>
                </a:r>
                <a:r>
                  <a:rPr lang="en-GB" dirty="0"/>
                  <a:t> vitae. </a:t>
                </a:r>
                <a:r>
                  <a:rPr lang="en-GB" dirty="0" err="1"/>
                  <a:t>Praesent</a:t>
                </a:r>
                <a:r>
                  <a:rPr lang="en-GB" dirty="0"/>
                  <a:t> sit </a:t>
                </a:r>
                <a:r>
                  <a:rPr lang="en-GB" dirty="0" err="1"/>
                  <a:t>amet</a:t>
                </a:r>
                <a:r>
                  <a:rPr lang="en-GB" dirty="0"/>
                  <a:t> </a:t>
                </a:r>
                <a:r>
                  <a:rPr lang="en-GB" dirty="0" err="1"/>
                  <a:t>tempor</a:t>
                </a:r>
                <a:r>
                  <a:rPr lang="en-GB" dirty="0"/>
                  <a:t> ligula. Aenean </a:t>
                </a:r>
                <a:r>
                  <a:rPr lang="en-GB" dirty="0" err="1"/>
                  <a:t>sed</a:t>
                </a:r>
                <a:r>
                  <a:rPr lang="en-GB" dirty="0"/>
                  <a:t> </a:t>
                </a:r>
                <a:r>
                  <a:rPr lang="en-GB" dirty="0" err="1"/>
                  <a:t>elementum</a:t>
                </a:r>
                <a:r>
                  <a:rPr lang="en-GB" dirty="0"/>
                  <a:t> </a:t>
                </a:r>
                <a:r>
                  <a:rPr lang="en-GB" dirty="0" err="1"/>
                  <a:t>velit</a:t>
                </a:r>
                <a:r>
                  <a:rPr lang="en-GB" dirty="0"/>
                  <a:t>. </a:t>
                </a:r>
                <a:r>
                  <a:rPr lang="en-GB" dirty="0" err="1"/>
                  <a:t>Nulla</a:t>
                </a:r>
                <a:r>
                  <a:rPr lang="en-GB" dirty="0"/>
                  <a:t> et </a:t>
                </a:r>
                <a:r>
                  <a:rPr lang="en-GB" dirty="0" err="1"/>
                  <a:t>nunc</a:t>
                </a:r>
                <a:r>
                  <a:rPr lang="en-GB" dirty="0"/>
                  <a:t> et mi </a:t>
                </a:r>
                <a:r>
                  <a:rPr lang="en-GB" dirty="0" err="1"/>
                  <a:t>vulputate</a:t>
                </a:r>
                <a:r>
                  <a:rPr lang="en-GB" dirty="0"/>
                  <a:t> convallis. Proin </a:t>
                </a:r>
                <a:r>
                  <a:rPr lang="en-GB" dirty="0" err="1"/>
                  <a:t>viverra</a:t>
                </a:r>
                <a:r>
                  <a:rPr lang="en-GB" dirty="0"/>
                  <a:t> </a:t>
                </a:r>
                <a:r>
                  <a:rPr lang="en-GB" dirty="0" err="1"/>
                  <a:t>mattis</a:t>
                </a:r>
                <a:r>
                  <a:rPr lang="en-GB" dirty="0"/>
                  <a:t> </a:t>
                </a:r>
                <a:r>
                  <a:rPr lang="en-GB" dirty="0" err="1"/>
                  <a:t>velit</a:t>
                </a:r>
                <a:r>
                  <a:rPr lang="en-GB" dirty="0"/>
                  <a:t> ac </a:t>
                </a:r>
                <a:r>
                  <a:rPr lang="en-GB" dirty="0" err="1"/>
                  <a:t>finibus</a:t>
                </a:r>
                <a:r>
                  <a:rPr lang="en-GB" dirty="0"/>
                  <a:t>. Vestibulum </a:t>
                </a:r>
                <a:r>
                  <a:rPr lang="en-GB" dirty="0" err="1"/>
                  <a:t>quis</a:t>
                </a:r>
                <a:r>
                  <a:rPr lang="en-GB" dirty="0"/>
                  <a:t> </a:t>
                </a:r>
                <a:r>
                  <a:rPr lang="en-GB" dirty="0" err="1"/>
                  <a:t>lacus</a:t>
                </a:r>
                <a:r>
                  <a:rPr lang="en-GB" dirty="0"/>
                  <a:t> in </a:t>
                </a:r>
                <a:r>
                  <a:rPr lang="en-GB" dirty="0" err="1"/>
                  <a:t>neque</a:t>
                </a:r>
                <a:r>
                  <a:rPr lang="en-GB" dirty="0"/>
                  <a:t> </a:t>
                </a:r>
                <a:r>
                  <a:rPr lang="en-GB" dirty="0" err="1"/>
                  <a:t>tincidunt</a:t>
                </a:r>
                <a:r>
                  <a:rPr lang="en-GB" dirty="0"/>
                  <a:t> convallis. </a:t>
                </a:r>
                <a:r>
                  <a:rPr lang="en-GB" dirty="0" err="1"/>
                  <a:t>Phasellus</a:t>
                </a:r>
                <a:r>
                  <a:rPr lang="en-GB" dirty="0"/>
                  <a:t> </a:t>
                </a:r>
                <a:r>
                  <a:rPr lang="en-GB" dirty="0" err="1"/>
                  <a:t>mattis</a:t>
                </a:r>
                <a:r>
                  <a:rPr lang="en-GB" dirty="0"/>
                  <a:t> </a:t>
                </a:r>
                <a:r>
                  <a:rPr lang="en-GB" dirty="0" err="1"/>
                  <a:t>sapien</a:t>
                </a:r>
                <a:r>
                  <a:rPr lang="en-GB" dirty="0"/>
                  <a:t> </a:t>
                </a:r>
                <a:r>
                  <a:rPr lang="en-GB" dirty="0" err="1"/>
                  <a:t>odio</a:t>
                </a:r>
                <a:r>
                  <a:rPr lang="en-GB" dirty="0"/>
                  <a:t>, vitae </a:t>
                </a:r>
                <a:r>
                  <a:rPr lang="en-GB" dirty="0" err="1"/>
                  <a:t>congue</a:t>
                </a:r>
                <a:r>
                  <a:rPr lang="en-GB" dirty="0"/>
                  <a:t> lorem </a:t>
                </a:r>
                <a:r>
                  <a:rPr lang="en-GB" dirty="0" err="1"/>
                  <a:t>commodo</a:t>
                </a:r>
                <a:r>
                  <a:rPr lang="en-GB" dirty="0"/>
                  <a:t> vel. </a:t>
                </a:r>
                <a:r>
                  <a:rPr lang="en-GB" dirty="0" err="1"/>
                  <a:t>Nullam</a:t>
                </a:r>
                <a:r>
                  <a:rPr lang="en-GB" dirty="0"/>
                  <a:t> fermentum at ante a </a:t>
                </a:r>
                <a:r>
                  <a:rPr lang="en-GB" dirty="0" err="1"/>
                  <a:t>faucibus</a:t>
                </a:r>
                <a:r>
                  <a:rPr lang="en-GB" dirty="0"/>
                  <a:t>. Integer </a:t>
                </a:r>
                <a:r>
                  <a:rPr lang="en-GB" dirty="0" err="1"/>
                  <a:t>egestas</a:t>
                </a:r>
                <a:r>
                  <a:rPr lang="en-GB" dirty="0"/>
                  <a:t> </a:t>
                </a:r>
                <a:r>
                  <a:rPr lang="en-GB" dirty="0" err="1"/>
                  <a:t>eu</a:t>
                </a:r>
                <a:r>
                  <a:rPr lang="en-GB" dirty="0"/>
                  <a:t> </a:t>
                </a:r>
                <a:r>
                  <a:rPr lang="en-GB" dirty="0" err="1"/>
                  <a:t>tortor</a:t>
                </a:r>
                <a:r>
                  <a:rPr lang="en-GB" dirty="0"/>
                  <a:t> </a:t>
                </a:r>
                <a:r>
                  <a:rPr lang="en-GB" dirty="0" err="1"/>
                  <a:t>nec</a:t>
                </a:r>
                <a:r>
                  <a:rPr lang="en-GB" dirty="0"/>
                  <a:t> </a:t>
                </a:r>
                <a:r>
                  <a:rPr lang="en-GB" dirty="0" err="1"/>
                  <a:t>placerat</a:t>
                </a:r>
                <a:r>
                  <a:rPr lang="en-GB" dirty="0"/>
                  <a:t>. </a:t>
                </a:r>
                <a:r>
                  <a:rPr lang="en-GB" dirty="0" err="1"/>
                  <a:t>Sed</a:t>
                </a:r>
                <a:r>
                  <a:rPr lang="en-GB" dirty="0"/>
                  <a:t> et </a:t>
                </a:r>
                <a:r>
                  <a:rPr lang="en-GB" dirty="0" err="1"/>
                  <a:t>mauris</a:t>
                </a:r>
                <a:r>
                  <a:rPr lang="en-GB" dirty="0"/>
                  <a:t> </a:t>
                </a:r>
                <a:r>
                  <a:rPr lang="en-GB" dirty="0" err="1"/>
                  <a:t>vel</a:t>
                </a:r>
                <a:r>
                  <a:rPr lang="en-GB" dirty="0"/>
                  <a:t> </a:t>
                </a:r>
                <a:r>
                  <a:rPr lang="en-GB" dirty="0" err="1"/>
                  <a:t>dolor</a:t>
                </a:r>
                <a:r>
                  <a:rPr lang="en-GB" dirty="0"/>
                  <a:t> convallis maximus et </a:t>
                </a:r>
                <a:r>
                  <a:rPr lang="en-GB" dirty="0" err="1"/>
                  <a:t>eget</a:t>
                </a:r>
                <a:r>
                  <a:rPr lang="en-GB" dirty="0"/>
                  <a:t> diam. Ut </a:t>
                </a:r>
                <a:r>
                  <a:rPr lang="en-GB" dirty="0" err="1"/>
                  <a:t>sem</a:t>
                </a:r>
                <a:r>
                  <a:rPr lang="en-GB" dirty="0"/>
                  <a:t> </a:t>
                </a:r>
                <a:r>
                  <a:rPr lang="en-GB" dirty="0" err="1"/>
                  <a:t>nisl</a:t>
                </a:r>
                <a:r>
                  <a:rPr lang="en-GB" dirty="0"/>
                  <a:t>, </a:t>
                </a:r>
                <a:r>
                  <a:rPr lang="en-GB" dirty="0" err="1"/>
                  <a:t>venenatis</a:t>
                </a:r>
                <a:r>
                  <a:rPr lang="en-GB" dirty="0"/>
                  <a:t> </a:t>
                </a:r>
                <a:r>
                  <a:rPr lang="en-GB" dirty="0" err="1"/>
                  <a:t>nec</a:t>
                </a:r>
                <a:r>
                  <a:rPr lang="en-GB" dirty="0"/>
                  <a:t> ante a, </a:t>
                </a:r>
                <a:r>
                  <a:rPr lang="en-GB" dirty="0" err="1"/>
                  <a:t>luctus</a:t>
                </a:r>
                <a:r>
                  <a:rPr lang="en-GB" dirty="0"/>
                  <a:t> convallis ipsum.</a:t>
                </a:r>
              </a:p>
              <a:p>
                <a:pPr algn="just"/>
                <a:endParaRPr lang="en-GB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  <a:p>
                <a:pPr algn="just"/>
                <a:endParaRPr lang="en-GB" dirty="0"/>
              </a:p>
            </p:txBody>
          </p:sp>
        </mc:Choice>
        <mc:Fallback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21DEFF32-0809-670B-9335-1C944EB38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812" y="6133931"/>
                <a:ext cx="5760000" cy="102904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22B4DA5-4A40-1AB7-63A4-8E03594A21B9}"/>
              </a:ext>
            </a:extLst>
          </p:cNvPr>
          <p:cNvSpPr txBox="1">
            <a:spLocks/>
          </p:cNvSpPr>
          <p:nvPr/>
        </p:nvSpPr>
        <p:spPr>
          <a:xfrm>
            <a:off x="14293299" y="24031306"/>
            <a:ext cx="5760000" cy="927666"/>
          </a:xfrm>
          <a:prstGeom prst="rect">
            <a:avLst/>
          </a:prstGeom>
          <a:solidFill>
            <a:srgbClr val="00509B"/>
          </a:solidFill>
        </p:spPr>
        <p:txBody>
          <a:bodyPr vert="horz" lIns="360000" tIns="46800" rIns="10800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b="1" dirty="0">
                <a:solidFill>
                  <a:schemeClr val="bg1"/>
                </a:solidFill>
              </a:rPr>
              <a:t>Projekthinweise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6A8F2E-AAC6-B737-4AC8-0EAFDA7C600E}"/>
              </a:ext>
            </a:extLst>
          </p:cNvPr>
          <p:cNvSpPr txBox="1">
            <a:spLocks/>
          </p:cNvSpPr>
          <p:nvPr/>
        </p:nvSpPr>
        <p:spPr>
          <a:xfrm>
            <a:off x="14293299" y="25161663"/>
            <a:ext cx="5760000" cy="2369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spcBef>
                <a:spcPct val="50000"/>
              </a:spcBef>
            </a:pPr>
            <a:r>
              <a:rPr lang="de-DE" sz="1800" dirty="0">
                <a:latin typeface="Arial" pitchFamily="34" charset="0"/>
              </a:rPr>
              <a:t>Diese Case Study wurde am Standort Meschede der Fachhochschule Südwestfalen im Rahmen des Studienganges Data Science (</a:t>
            </a:r>
            <a:r>
              <a:rPr lang="de-DE" sz="1800" dirty="0" err="1">
                <a:latin typeface="Arial" pitchFamily="34" charset="0"/>
              </a:rPr>
              <a:t>M.Sc</a:t>
            </a:r>
            <a:r>
              <a:rPr lang="de-DE" sz="1800" dirty="0"/>
              <a:t>.)</a:t>
            </a:r>
            <a:r>
              <a:rPr lang="de-DE" sz="1800" dirty="0">
                <a:latin typeface="Arial" pitchFamily="34" charset="0"/>
              </a:rPr>
              <a:t> als Teil des Moduls </a:t>
            </a:r>
            <a:r>
              <a:rPr lang="de-DE" sz="1800" b="1" dirty="0">
                <a:latin typeface="Arial" pitchFamily="34" charset="0"/>
              </a:rPr>
              <a:t>Prädiktive Analytik </a:t>
            </a:r>
            <a:r>
              <a:rPr lang="de-DE" sz="1800" dirty="0">
                <a:latin typeface="Arial" pitchFamily="34" charset="0"/>
              </a:rPr>
              <a:t>(Prof. Dr. Benjamin Buchwitz) im Sommersemester 20xx</a:t>
            </a:r>
            <a:r>
              <a:rPr lang="de-DE" sz="1800" b="1" dirty="0">
                <a:latin typeface="Arial" pitchFamily="34" charset="0"/>
              </a:rPr>
              <a:t> </a:t>
            </a:r>
            <a:r>
              <a:rPr lang="de-DE" sz="1800" dirty="0">
                <a:latin typeface="Arial" pitchFamily="34" charset="0"/>
              </a:rPr>
              <a:t>von </a:t>
            </a:r>
            <a:r>
              <a:rPr lang="de-DE" sz="1800" b="1" dirty="0">
                <a:latin typeface="Arial" pitchFamily="34" charset="0"/>
              </a:rPr>
              <a:t>#</a:t>
            </a:r>
            <a:r>
              <a:rPr lang="de-DE" sz="1800" b="1" dirty="0" err="1">
                <a:latin typeface="Arial" pitchFamily="34" charset="0"/>
              </a:rPr>
              <a:t>MatNr</a:t>
            </a:r>
            <a:r>
              <a:rPr lang="de-DE" sz="1800" b="1" dirty="0">
                <a:latin typeface="Arial" pitchFamily="34" charset="0"/>
              </a:rPr>
              <a:t># </a:t>
            </a:r>
            <a:r>
              <a:rPr lang="de-DE" sz="1800" dirty="0">
                <a:latin typeface="Arial" pitchFamily="34" charset="0"/>
              </a:rPr>
              <a:t>angefertigt.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2C0CAFA-E843-7CA3-E7E0-9E271225B22C}"/>
              </a:ext>
            </a:extLst>
          </p:cNvPr>
          <p:cNvSpPr txBox="1">
            <a:spLocks noChangeAspect="1"/>
          </p:cNvSpPr>
          <p:nvPr/>
        </p:nvSpPr>
        <p:spPr>
          <a:xfrm>
            <a:off x="1330325" y="6133931"/>
            <a:ext cx="5760000" cy="927666"/>
          </a:xfrm>
          <a:prstGeom prst="rect">
            <a:avLst/>
          </a:prstGeom>
          <a:solidFill>
            <a:srgbClr val="00509B"/>
          </a:solidFill>
        </p:spPr>
        <p:txBody>
          <a:bodyPr vert="horz" lIns="360000" tIns="46800" rIns="10800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b="1" dirty="0">
                <a:solidFill>
                  <a:schemeClr val="bg1"/>
                </a:solidFill>
              </a:rPr>
              <a:t>Einführung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864141D-B0AF-BDF1-7D89-9A0F5F8D5748}"/>
              </a:ext>
            </a:extLst>
          </p:cNvPr>
          <p:cNvSpPr txBox="1">
            <a:spLocks/>
          </p:cNvSpPr>
          <p:nvPr/>
        </p:nvSpPr>
        <p:spPr>
          <a:xfrm>
            <a:off x="1331363" y="7252864"/>
            <a:ext cx="5760000" cy="61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spcBef>
                <a:spcPct val="50000"/>
              </a:spcBef>
            </a:pPr>
            <a:r>
              <a:rPr lang="de-DE" sz="2000" b="0" i="0" dirty="0" err="1">
                <a:solidFill>
                  <a:srgbClr val="000000"/>
                </a:solidFill>
                <a:effectLst/>
              </a:rPr>
              <a:t>Lorem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ipsum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dolor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sit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amet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consectetur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adipiscing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elit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Phasellus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vestibulum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condimentum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nibh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vitae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iaculis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mi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tempus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rutrum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Nunc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maximus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tincidunt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tortor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sed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ornare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Morbi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sit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amet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molestie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turpis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eget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malesuada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nulla.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Phasellus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volutpat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metus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condimentum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egestas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lectus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vel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euismod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felis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Mauris sed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diam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sed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enim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rutrum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varius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Quisque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eleifend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pretium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fermentum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Aliquam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pulvinar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tellus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nec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eros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blandit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dapibus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Phasellus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a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diam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in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nunc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venenatis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maximus.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Praesent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non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lorem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vel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ligula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rutrum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consectetur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Nam commodo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dolor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ipsum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sed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egestas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nisi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hendrerit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ut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Pellentesque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vel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tincidunt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urna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Nam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mollis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ornare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justo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vel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ultricies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Quisque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auctor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dui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a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pretium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sagittis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Nullam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non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turpis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ultrices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suscipit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est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ultricies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viverra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orci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Vestibulum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aliquam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faucibus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tempus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</a:t>
            </a:r>
            <a:endParaRPr lang="de-DE" sz="2000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8E5949E4-FADA-22D2-E3EF-3F50231EFAC0}"/>
              </a:ext>
            </a:extLst>
          </p:cNvPr>
          <p:cNvSpPr txBox="1">
            <a:spLocks/>
          </p:cNvSpPr>
          <p:nvPr/>
        </p:nvSpPr>
        <p:spPr>
          <a:xfrm>
            <a:off x="1330325" y="1816126"/>
            <a:ext cx="18720000" cy="2340000"/>
          </a:xfrm>
          <a:prstGeom prst="rect">
            <a:avLst/>
          </a:prstGeom>
          <a:noFill/>
        </p:spPr>
        <p:txBody>
          <a:bodyPr vert="horz" lIns="91440" tIns="45720" rIns="9144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800" dirty="0"/>
              <a:t>Titel des akademischen Posters 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8778AD4-2F55-93C7-A577-B641EBBD3DD9}"/>
              </a:ext>
            </a:extLst>
          </p:cNvPr>
          <p:cNvSpPr txBox="1">
            <a:spLocks/>
          </p:cNvSpPr>
          <p:nvPr/>
        </p:nvSpPr>
        <p:spPr>
          <a:xfrm>
            <a:off x="1330323" y="4375673"/>
            <a:ext cx="18720000" cy="752821"/>
          </a:xfrm>
          <a:prstGeom prst="rect">
            <a:avLst/>
          </a:prstGeom>
          <a:noFill/>
        </p:spPr>
        <p:txBody>
          <a:bodyPr vert="horz" lIns="91440" tIns="0" rIns="91440" bIns="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200" dirty="0">
                <a:latin typeface="Arial" pitchFamily="34" charset="0"/>
              </a:rPr>
              <a:t>#</a:t>
            </a:r>
            <a:r>
              <a:rPr lang="de-DE" sz="3200" dirty="0" err="1">
                <a:latin typeface="Arial" pitchFamily="34" charset="0"/>
              </a:rPr>
              <a:t>MatNr</a:t>
            </a:r>
            <a:r>
              <a:rPr lang="de-DE" sz="3200" dirty="0">
                <a:latin typeface="Arial" pitchFamily="34" charset="0"/>
              </a:rPr>
              <a:t>#</a:t>
            </a:r>
            <a:endParaRPr lang="de-DE" sz="3200" i="1" noProof="1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A2A7F9F0-0BA1-0F4E-9BFD-0AF355A8A670}"/>
              </a:ext>
            </a:extLst>
          </p:cNvPr>
          <p:cNvSpPr txBox="1">
            <a:spLocks noChangeAspect="1"/>
          </p:cNvSpPr>
          <p:nvPr/>
        </p:nvSpPr>
        <p:spPr>
          <a:xfrm>
            <a:off x="1330325" y="13590323"/>
            <a:ext cx="5760000" cy="927666"/>
          </a:xfrm>
          <a:prstGeom prst="rect">
            <a:avLst/>
          </a:prstGeom>
          <a:solidFill>
            <a:srgbClr val="00509B"/>
          </a:solidFill>
        </p:spPr>
        <p:txBody>
          <a:bodyPr vert="horz" lIns="360000" tIns="46800" rIns="10800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b="1" dirty="0">
                <a:solidFill>
                  <a:schemeClr val="bg1"/>
                </a:solidFill>
              </a:rPr>
              <a:t>Datengrundlage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3D66C31C-2511-B3F3-9373-C1B9E726B1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270" r="5877" b="13608"/>
          <a:stretch/>
        </p:blipFill>
        <p:spPr>
          <a:xfrm>
            <a:off x="1824548" y="18253336"/>
            <a:ext cx="4691148" cy="2699440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72FFA4E1-5D4D-F33B-C8EF-B199862CF40C}"/>
              </a:ext>
            </a:extLst>
          </p:cNvPr>
          <p:cNvSpPr txBox="1"/>
          <p:nvPr/>
        </p:nvSpPr>
        <p:spPr>
          <a:xfrm>
            <a:off x="2256197" y="21412030"/>
            <a:ext cx="4259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  <a:t>Abb. 1:   Monatliche Fluggastzahlen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2D94E5DD-4690-D0DE-3864-5401D1A0D89A}"/>
              </a:ext>
            </a:extLst>
          </p:cNvPr>
          <p:cNvSpPr txBox="1">
            <a:spLocks noChangeAspect="1"/>
          </p:cNvSpPr>
          <p:nvPr/>
        </p:nvSpPr>
        <p:spPr>
          <a:xfrm>
            <a:off x="1330325" y="24358678"/>
            <a:ext cx="5760000" cy="927666"/>
          </a:xfrm>
          <a:prstGeom prst="rect">
            <a:avLst/>
          </a:prstGeom>
          <a:solidFill>
            <a:srgbClr val="00509B"/>
          </a:solidFill>
        </p:spPr>
        <p:txBody>
          <a:bodyPr vert="horz" lIns="360000" tIns="46800" rIns="10800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b="1" dirty="0">
                <a:solidFill>
                  <a:schemeClr val="bg1"/>
                </a:solidFill>
              </a:rPr>
              <a:t>Analyse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2CE62926-4F39-2C94-9B76-78886DBCA08F}"/>
              </a:ext>
            </a:extLst>
          </p:cNvPr>
          <p:cNvSpPr txBox="1">
            <a:spLocks/>
          </p:cNvSpPr>
          <p:nvPr/>
        </p:nvSpPr>
        <p:spPr>
          <a:xfrm>
            <a:off x="1330325" y="25489035"/>
            <a:ext cx="5760000" cy="29700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spcBef>
                <a:spcPct val="50000"/>
              </a:spcBef>
            </a:pPr>
            <a:r>
              <a:rPr lang="de-DE" sz="2000" b="0" i="0" dirty="0" err="1">
                <a:solidFill>
                  <a:srgbClr val="000000"/>
                </a:solidFill>
                <a:effectLst/>
              </a:rPr>
              <a:t>Pellentesque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aliquet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rutrum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quam a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semper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Nulla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molestie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metus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a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ullamcorper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blandit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erat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mauris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euismod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velit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porttitor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varius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lacus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est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quis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justo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Morbi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faucibus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eget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diam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mollis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pretium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Etiam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volutpat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faucibus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augue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a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iaculis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nisi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pellentesque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sed.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Pellentesque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quis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elementum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sem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Aenean</a:t>
            </a:r>
            <a:endParaRPr lang="de-DE" sz="2000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2F5CD1A-1A61-4255-2BDA-079023A64BA7}"/>
              </a:ext>
            </a:extLst>
          </p:cNvPr>
          <p:cNvSpPr txBox="1">
            <a:spLocks noChangeAspect="1"/>
          </p:cNvSpPr>
          <p:nvPr/>
        </p:nvSpPr>
        <p:spPr>
          <a:xfrm>
            <a:off x="7811812" y="24451540"/>
            <a:ext cx="5760000" cy="927666"/>
          </a:xfrm>
          <a:prstGeom prst="rect">
            <a:avLst/>
          </a:prstGeom>
          <a:solidFill>
            <a:srgbClr val="00509B"/>
          </a:solidFill>
        </p:spPr>
        <p:txBody>
          <a:bodyPr vert="horz" lIns="360000" tIns="46800" rIns="10800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b="1" dirty="0">
                <a:solidFill>
                  <a:schemeClr val="bg1"/>
                </a:solidFill>
              </a:rPr>
              <a:t>Ergebnisse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8A0375A8-A006-85AC-BD1B-B42C8139AECA}"/>
              </a:ext>
            </a:extLst>
          </p:cNvPr>
          <p:cNvSpPr txBox="1">
            <a:spLocks/>
          </p:cNvSpPr>
          <p:nvPr/>
        </p:nvSpPr>
        <p:spPr>
          <a:xfrm>
            <a:off x="7811812" y="25581897"/>
            <a:ext cx="5760000" cy="28771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spcBef>
                <a:spcPct val="50000"/>
              </a:spcBef>
            </a:pPr>
            <a:r>
              <a:rPr lang="de-DE" sz="2000" dirty="0"/>
              <a:t>Duis </a:t>
            </a:r>
            <a:r>
              <a:rPr lang="de-DE" sz="2000" dirty="0" err="1"/>
              <a:t>ullamcorper</a:t>
            </a:r>
            <a:r>
              <a:rPr lang="de-DE" sz="2000" dirty="0"/>
              <a:t> </a:t>
            </a:r>
            <a:r>
              <a:rPr lang="de-DE" sz="2000" dirty="0" err="1"/>
              <a:t>sem</a:t>
            </a:r>
            <a:r>
              <a:rPr lang="de-DE" sz="2000" dirty="0"/>
              <a:t> sed </a:t>
            </a:r>
            <a:r>
              <a:rPr lang="de-DE" sz="2000" dirty="0" err="1"/>
              <a:t>tellus</a:t>
            </a:r>
            <a:r>
              <a:rPr lang="de-DE" sz="2000" dirty="0"/>
              <a:t> </a:t>
            </a:r>
            <a:r>
              <a:rPr lang="de-DE" sz="2000" dirty="0" err="1"/>
              <a:t>sodales</a:t>
            </a:r>
            <a:r>
              <a:rPr lang="de-DE" sz="2000" dirty="0"/>
              <a:t> </a:t>
            </a:r>
            <a:r>
              <a:rPr lang="de-DE" sz="2000" dirty="0" err="1"/>
              <a:t>dictum</a:t>
            </a:r>
            <a:r>
              <a:rPr lang="de-DE" sz="2000" dirty="0"/>
              <a:t>. </a:t>
            </a:r>
            <a:r>
              <a:rPr lang="de-DE" sz="2000" dirty="0" err="1"/>
              <a:t>Cras</a:t>
            </a:r>
            <a:r>
              <a:rPr lang="de-DE" sz="2000" dirty="0"/>
              <a:t> </a:t>
            </a:r>
            <a:r>
              <a:rPr lang="de-DE" sz="2000" dirty="0" err="1"/>
              <a:t>mattis</a:t>
            </a:r>
            <a:r>
              <a:rPr lang="de-DE" sz="2000" dirty="0"/>
              <a:t> </a:t>
            </a:r>
            <a:r>
              <a:rPr lang="de-DE" sz="2000" dirty="0" err="1"/>
              <a:t>eleifend</a:t>
            </a:r>
            <a:r>
              <a:rPr lang="de-DE" sz="2000" dirty="0"/>
              <a:t> </a:t>
            </a:r>
            <a:r>
              <a:rPr lang="de-DE" sz="2000" dirty="0" err="1"/>
              <a:t>sagittis</a:t>
            </a:r>
            <a:r>
              <a:rPr lang="de-DE" sz="2000" dirty="0"/>
              <a:t>. </a:t>
            </a:r>
            <a:r>
              <a:rPr lang="de-DE" sz="2000" dirty="0" err="1"/>
              <a:t>Fusce</a:t>
            </a:r>
            <a:r>
              <a:rPr lang="de-DE" sz="2000" dirty="0"/>
              <a:t> </a:t>
            </a:r>
            <a:r>
              <a:rPr lang="de-DE" sz="2000" dirty="0" err="1"/>
              <a:t>vitae</a:t>
            </a:r>
            <a:r>
              <a:rPr lang="de-DE" sz="2000" dirty="0"/>
              <a:t> </a:t>
            </a:r>
            <a:r>
              <a:rPr lang="de-DE" sz="2000" dirty="0" err="1"/>
              <a:t>tempus</a:t>
            </a:r>
            <a:r>
              <a:rPr lang="de-DE" sz="2000" dirty="0"/>
              <a:t> </a:t>
            </a:r>
            <a:r>
              <a:rPr lang="de-DE" sz="2000" dirty="0" err="1"/>
              <a:t>risus</a:t>
            </a:r>
            <a:r>
              <a:rPr lang="de-DE" sz="2000" dirty="0"/>
              <a:t>, </a:t>
            </a:r>
            <a:r>
              <a:rPr lang="de-DE" sz="2000" dirty="0" err="1"/>
              <a:t>blandit</a:t>
            </a:r>
            <a:r>
              <a:rPr lang="de-DE" sz="2000" dirty="0"/>
              <a:t> </a:t>
            </a:r>
            <a:r>
              <a:rPr lang="de-DE" sz="2000" dirty="0" err="1"/>
              <a:t>malesuada</a:t>
            </a:r>
            <a:r>
              <a:rPr lang="de-DE" sz="2000" dirty="0"/>
              <a:t> </a:t>
            </a:r>
            <a:r>
              <a:rPr lang="de-DE" sz="2000" dirty="0" err="1"/>
              <a:t>velit</a:t>
            </a:r>
            <a:r>
              <a:rPr lang="de-DE" sz="2000" dirty="0"/>
              <a:t>. </a:t>
            </a:r>
            <a:r>
              <a:rPr lang="de-DE" sz="2000" dirty="0" err="1"/>
              <a:t>Vivamus</a:t>
            </a:r>
            <a:r>
              <a:rPr lang="de-DE" sz="2000" dirty="0"/>
              <a:t> at </a:t>
            </a:r>
            <a:r>
              <a:rPr lang="de-DE" sz="2000" dirty="0" err="1"/>
              <a:t>consequat</a:t>
            </a:r>
            <a:r>
              <a:rPr lang="de-DE" sz="2000" dirty="0"/>
              <a:t> </a:t>
            </a:r>
            <a:r>
              <a:rPr lang="de-DE" sz="2000" dirty="0" err="1"/>
              <a:t>arcu</a:t>
            </a:r>
            <a:r>
              <a:rPr lang="de-DE" sz="2000" dirty="0"/>
              <a:t>. Sed </a:t>
            </a:r>
            <a:r>
              <a:rPr lang="de-DE" sz="2000" dirty="0" err="1"/>
              <a:t>ac</a:t>
            </a:r>
            <a:r>
              <a:rPr lang="de-DE" sz="2000" dirty="0"/>
              <a:t> </a:t>
            </a:r>
            <a:r>
              <a:rPr lang="de-DE" sz="2000" dirty="0" err="1"/>
              <a:t>felis</a:t>
            </a:r>
            <a:r>
              <a:rPr lang="de-DE" sz="2000" dirty="0"/>
              <a:t> </a:t>
            </a:r>
            <a:r>
              <a:rPr lang="de-DE" sz="2000" dirty="0" err="1"/>
              <a:t>bibendum</a:t>
            </a:r>
            <a:r>
              <a:rPr lang="de-DE" sz="2000" dirty="0"/>
              <a:t> nisi </a:t>
            </a:r>
            <a:r>
              <a:rPr lang="de-DE" sz="2000" dirty="0" err="1"/>
              <a:t>hendrerit</a:t>
            </a:r>
            <a:r>
              <a:rPr lang="de-DE" sz="2000" dirty="0"/>
              <a:t> </a:t>
            </a:r>
            <a:r>
              <a:rPr lang="de-DE" sz="2000" dirty="0" err="1"/>
              <a:t>tincidunt</a:t>
            </a:r>
            <a:r>
              <a:rPr lang="de-DE" sz="2000" dirty="0"/>
              <a:t> </a:t>
            </a:r>
            <a:r>
              <a:rPr lang="de-DE" sz="2000" dirty="0" err="1"/>
              <a:t>nec</a:t>
            </a:r>
            <a:r>
              <a:rPr lang="de-DE" sz="2000" dirty="0"/>
              <a:t> </a:t>
            </a:r>
            <a:r>
              <a:rPr lang="de-DE" sz="2000" dirty="0" err="1"/>
              <a:t>scelerisque</a:t>
            </a:r>
            <a:r>
              <a:rPr lang="de-DE" sz="2000" dirty="0"/>
              <a:t> ante. </a:t>
            </a:r>
            <a:r>
              <a:rPr lang="de-DE" sz="2000" dirty="0" err="1"/>
              <a:t>Donec</a:t>
            </a:r>
            <a:r>
              <a:rPr lang="de-DE" sz="2000" dirty="0"/>
              <a:t> </a:t>
            </a:r>
            <a:r>
              <a:rPr lang="de-DE" sz="2000" dirty="0" err="1"/>
              <a:t>vehicula</a:t>
            </a:r>
            <a:r>
              <a:rPr lang="de-DE" sz="2000" dirty="0"/>
              <a:t> </a:t>
            </a:r>
            <a:r>
              <a:rPr lang="de-DE" sz="2000" dirty="0" err="1"/>
              <a:t>posuere</a:t>
            </a:r>
            <a:r>
              <a:rPr lang="de-DE" sz="2000" dirty="0"/>
              <a:t> </a:t>
            </a:r>
            <a:r>
              <a:rPr lang="de-DE" sz="2000" dirty="0" err="1"/>
              <a:t>velit</a:t>
            </a:r>
            <a:r>
              <a:rPr lang="de-DE" sz="2000" dirty="0"/>
              <a:t> a </a:t>
            </a:r>
            <a:r>
              <a:rPr lang="de-DE" sz="2000" dirty="0" err="1"/>
              <a:t>congue</a:t>
            </a:r>
            <a:r>
              <a:rPr lang="de-DE" sz="2000" dirty="0"/>
              <a:t>. Mauris </a:t>
            </a:r>
            <a:r>
              <a:rPr lang="de-DE" sz="2000" dirty="0" err="1"/>
              <a:t>sollicitudin</a:t>
            </a:r>
            <a:r>
              <a:rPr lang="de-DE" sz="2000" dirty="0"/>
              <a:t> </a:t>
            </a:r>
            <a:r>
              <a:rPr lang="de-DE" sz="2000" dirty="0" err="1"/>
              <a:t>placerat</a:t>
            </a:r>
            <a:r>
              <a:rPr lang="de-DE" sz="2000" dirty="0"/>
              <a:t>.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78C4DDA0-D397-5186-37EA-B2BC1446263A}"/>
              </a:ext>
            </a:extLst>
          </p:cNvPr>
          <p:cNvSpPr txBox="1">
            <a:spLocks noChangeAspect="1"/>
          </p:cNvSpPr>
          <p:nvPr/>
        </p:nvSpPr>
        <p:spPr>
          <a:xfrm>
            <a:off x="14293299" y="13106064"/>
            <a:ext cx="5760000" cy="927666"/>
          </a:xfrm>
          <a:prstGeom prst="rect">
            <a:avLst/>
          </a:prstGeom>
          <a:solidFill>
            <a:srgbClr val="00509B"/>
          </a:solidFill>
        </p:spPr>
        <p:txBody>
          <a:bodyPr vert="horz" lIns="360000" tIns="46800" rIns="10800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b="1" dirty="0">
                <a:solidFill>
                  <a:schemeClr val="bg1"/>
                </a:solidFill>
              </a:rPr>
              <a:t>Handlungsempfehlung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84C5A400-A143-0FE2-EBE3-A7736B34F569}"/>
              </a:ext>
            </a:extLst>
          </p:cNvPr>
          <p:cNvSpPr txBox="1">
            <a:spLocks/>
          </p:cNvSpPr>
          <p:nvPr/>
        </p:nvSpPr>
        <p:spPr>
          <a:xfrm>
            <a:off x="14293299" y="14236420"/>
            <a:ext cx="5760000" cy="46599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spcBef>
                <a:spcPct val="50000"/>
              </a:spcBef>
            </a:pPr>
            <a:r>
              <a:rPr lang="de-DE" sz="2000" dirty="0"/>
              <a:t>Duis </a:t>
            </a:r>
            <a:r>
              <a:rPr lang="de-DE" sz="2000" dirty="0" err="1"/>
              <a:t>ullamcorper</a:t>
            </a:r>
            <a:r>
              <a:rPr lang="de-DE" sz="2000" dirty="0"/>
              <a:t> </a:t>
            </a:r>
            <a:r>
              <a:rPr lang="de-DE" sz="2000" dirty="0" err="1"/>
              <a:t>sem</a:t>
            </a:r>
            <a:r>
              <a:rPr lang="de-DE" sz="2000" dirty="0"/>
              <a:t> sed </a:t>
            </a:r>
            <a:r>
              <a:rPr lang="de-DE" sz="2000" dirty="0" err="1"/>
              <a:t>tellus</a:t>
            </a:r>
            <a:r>
              <a:rPr lang="de-DE" sz="2000" dirty="0"/>
              <a:t> </a:t>
            </a:r>
            <a:r>
              <a:rPr lang="de-DE" sz="2000" dirty="0" err="1"/>
              <a:t>sodales</a:t>
            </a:r>
            <a:r>
              <a:rPr lang="de-DE" sz="2000" dirty="0"/>
              <a:t> </a:t>
            </a:r>
            <a:r>
              <a:rPr lang="de-DE" sz="2000" dirty="0" err="1"/>
              <a:t>dictum</a:t>
            </a:r>
            <a:r>
              <a:rPr lang="de-DE" sz="2000" dirty="0"/>
              <a:t>. </a:t>
            </a:r>
            <a:r>
              <a:rPr lang="de-DE" sz="2000" dirty="0" err="1"/>
              <a:t>Cras</a:t>
            </a:r>
            <a:r>
              <a:rPr lang="de-DE" sz="2000" dirty="0"/>
              <a:t> </a:t>
            </a:r>
            <a:r>
              <a:rPr lang="de-DE" sz="2000" dirty="0" err="1"/>
              <a:t>mattis</a:t>
            </a:r>
            <a:r>
              <a:rPr lang="de-DE" sz="2000" dirty="0"/>
              <a:t> </a:t>
            </a:r>
            <a:r>
              <a:rPr lang="de-DE" sz="2000" dirty="0" err="1"/>
              <a:t>eleifend</a:t>
            </a:r>
            <a:r>
              <a:rPr lang="de-DE" sz="2000" dirty="0"/>
              <a:t> </a:t>
            </a:r>
            <a:r>
              <a:rPr lang="de-DE" sz="2000" dirty="0" err="1"/>
              <a:t>sagittis</a:t>
            </a:r>
            <a:r>
              <a:rPr lang="de-DE" sz="2000" dirty="0"/>
              <a:t>. </a:t>
            </a:r>
            <a:r>
              <a:rPr lang="de-DE" sz="2000" dirty="0" err="1"/>
              <a:t>Fusce</a:t>
            </a:r>
            <a:r>
              <a:rPr lang="de-DE" sz="2000" dirty="0"/>
              <a:t> </a:t>
            </a:r>
            <a:r>
              <a:rPr lang="de-DE" sz="2000" dirty="0" err="1"/>
              <a:t>vitae</a:t>
            </a:r>
            <a:r>
              <a:rPr lang="de-DE" sz="2000" dirty="0"/>
              <a:t> </a:t>
            </a:r>
            <a:r>
              <a:rPr lang="de-DE" sz="2000" dirty="0" err="1"/>
              <a:t>tempus</a:t>
            </a:r>
            <a:r>
              <a:rPr lang="de-DE" sz="2000" dirty="0"/>
              <a:t> </a:t>
            </a:r>
            <a:r>
              <a:rPr lang="de-DE" sz="2000" dirty="0" err="1"/>
              <a:t>risus</a:t>
            </a:r>
            <a:r>
              <a:rPr lang="de-DE" sz="2000" dirty="0"/>
              <a:t>, </a:t>
            </a:r>
            <a:r>
              <a:rPr lang="de-DE" sz="2000" dirty="0" err="1"/>
              <a:t>blandit</a:t>
            </a:r>
            <a:r>
              <a:rPr lang="de-DE" sz="2000" dirty="0"/>
              <a:t> </a:t>
            </a:r>
            <a:r>
              <a:rPr lang="de-DE" sz="2000" dirty="0" err="1"/>
              <a:t>malesuada</a:t>
            </a:r>
            <a:r>
              <a:rPr lang="de-DE" sz="2000" dirty="0"/>
              <a:t> </a:t>
            </a:r>
            <a:r>
              <a:rPr lang="de-DE" sz="2000" dirty="0" err="1"/>
              <a:t>velit</a:t>
            </a:r>
            <a:r>
              <a:rPr lang="de-DE" sz="2000" dirty="0"/>
              <a:t>. </a:t>
            </a:r>
            <a:r>
              <a:rPr lang="de-DE" sz="2000" dirty="0" err="1"/>
              <a:t>Vivamus</a:t>
            </a:r>
            <a:r>
              <a:rPr lang="de-DE" sz="2000" dirty="0"/>
              <a:t> at </a:t>
            </a:r>
            <a:r>
              <a:rPr lang="de-DE" sz="2000" dirty="0" err="1"/>
              <a:t>consequat</a:t>
            </a:r>
            <a:r>
              <a:rPr lang="de-DE" sz="2000" dirty="0"/>
              <a:t> </a:t>
            </a:r>
            <a:r>
              <a:rPr lang="de-DE" sz="2000" dirty="0" err="1"/>
              <a:t>arcu</a:t>
            </a:r>
            <a:r>
              <a:rPr lang="de-DE" sz="2000" dirty="0"/>
              <a:t>. Sed </a:t>
            </a:r>
            <a:r>
              <a:rPr lang="de-DE" sz="2000" dirty="0" err="1"/>
              <a:t>ac</a:t>
            </a:r>
            <a:r>
              <a:rPr lang="de-DE" sz="2000" dirty="0"/>
              <a:t> </a:t>
            </a:r>
            <a:r>
              <a:rPr lang="de-DE" sz="2000" dirty="0" err="1"/>
              <a:t>felis</a:t>
            </a:r>
            <a:r>
              <a:rPr lang="de-DE" sz="2000" dirty="0"/>
              <a:t> </a:t>
            </a:r>
            <a:r>
              <a:rPr lang="de-DE" sz="2000" dirty="0" err="1"/>
              <a:t>bibendum</a:t>
            </a:r>
            <a:r>
              <a:rPr lang="de-DE" sz="2000" dirty="0"/>
              <a:t> nisi </a:t>
            </a:r>
            <a:r>
              <a:rPr lang="de-DE" sz="2000" dirty="0" err="1"/>
              <a:t>hendrerit</a:t>
            </a:r>
            <a:r>
              <a:rPr lang="de-DE" sz="2000" dirty="0"/>
              <a:t> </a:t>
            </a:r>
            <a:r>
              <a:rPr lang="de-DE" sz="2000" dirty="0" err="1"/>
              <a:t>tincidunt</a:t>
            </a:r>
            <a:r>
              <a:rPr lang="de-DE" sz="2000" dirty="0"/>
              <a:t> </a:t>
            </a:r>
            <a:r>
              <a:rPr lang="de-DE" sz="2000" dirty="0" err="1"/>
              <a:t>nec</a:t>
            </a:r>
            <a:r>
              <a:rPr lang="de-DE" sz="2000" dirty="0"/>
              <a:t> </a:t>
            </a:r>
            <a:r>
              <a:rPr lang="de-DE" sz="2000" dirty="0" err="1"/>
              <a:t>scelerisque</a:t>
            </a:r>
            <a:r>
              <a:rPr lang="de-DE" sz="2000" dirty="0"/>
              <a:t> ante. </a:t>
            </a:r>
            <a:r>
              <a:rPr lang="de-DE" sz="2000" dirty="0" err="1"/>
              <a:t>Donec</a:t>
            </a:r>
            <a:r>
              <a:rPr lang="de-DE" sz="2000" dirty="0"/>
              <a:t> </a:t>
            </a:r>
            <a:r>
              <a:rPr lang="de-DE" sz="2000" dirty="0" err="1"/>
              <a:t>vehicula</a:t>
            </a:r>
            <a:r>
              <a:rPr lang="de-DE" sz="2000" dirty="0"/>
              <a:t> </a:t>
            </a:r>
            <a:r>
              <a:rPr lang="de-DE" sz="2000" dirty="0" err="1"/>
              <a:t>posuere</a:t>
            </a:r>
            <a:r>
              <a:rPr lang="de-DE" sz="2000" dirty="0"/>
              <a:t> </a:t>
            </a:r>
            <a:r>
              <a:rPr lang="de-DE" sz="2000" dirty="0" err="1"/>
              <a:t>velit</a:t>
            </a:r>
            <a:r>
              <a:rPr lang="de-DE" sz="2000" dirty="0"/>
              <a:t> a </a:t>
            </a:r>
            <a:r>
              <a:rPr lang="de-DE" sz="2000" dirty="0" err="1"/>
              <a:t>congue</a:t>
            </a:r>
            <a:r>
              <a:rPr lang="de-DE" sz="2000" dirty="0"/>
              <a:t>.</a:t>
            </a:r>
          </a:p>
          <a:p>
            <a:pPr algn="just" defTabSz="895518">
              <a:spcBef>
                <a:spcPct val="50000"/>
              </a:spcBef>
            </a:pPr>
            <a:r>
              <a:rPr lang="de-DE" sz="2000" dirty="0"/>
              <a:t>Mauris </a:t>
            </a:r>
            <a:r>
              <a:rPr lang="de-DE" sz="2000" dirty="0" err="1"/>
              <a:t>sollicitudin</a:t>
            </a:r>
            <a:r>
              <a:rPr lang="de-DE" sz="2000" dirty="0"/>
              <a:t> </a:t>
            </a:r>
            <a:r>
              <a:rPr lang="de-DE" sz="2000" dirty="0" err="1"/>
              <a:t>placerat</a:t>
            </a:r>
            <a:r>
              <a:rPr lang="de-DE" sz="2000" dirty="0"/>
              <a:t> </a:t>
            </a:r>
            <a:r>
              <a:rPr lang="de-DE" sz="2000" dirty="0" err="1"/>
              <a:t>lobortis</a:t>
            </a:r>
            <a:r>
              <a:rPr lang="de-DE" sz="2000" dirty="0"/>
              <a:t>. </a:t>
            </a:r>
            <a:r>
              <a:rPr lang="de-DE" sz="2000" dirty="0" err="1"/>
              <a:t>Pellentesque</a:t>
            </a:r>
            <a:r>
              <a:rPr lang="de-DE" sz="2000" dirty="0"/>
              <a:t> at </a:t>
            </a:r>
            <a:r>
              <a:rPr lang="de-DE" sz="2000" dirty="0" err="1"/>
              <a:t>ligula</a:t>
            </a:r>
            <a:r>
              <a:rPr lang="de-DE" sz="2000" dirty="0"/>
              <a:t> </a:t>
            </a:r>
            <a:r>
              <a:rPr lang="de-DE" sz="2000" dirty="0" err="1"/>
              <a:t>leo</a:t>
            </a:r>
            <a:r>
              <a:rPr lang="de-DE" sz="2000" dirty="0"/>
              <a:t>. </a:t>
            </a:r>
            <a:r>
              <a:rPr lang="de-DE" sz="2000" dirty="0" err="1"/>
              <a:t>Ut</a:t>
            </a:r>
            <a:r>
              <a:rPr lang="de-DE" sz="2000" dirty="0"/>
              <a:t> </a:t>
            </a:r>
            <a:r>
              <a:rPr lang="de-DE" sz="2000" dirty="0" err="1"/>
              <a:t>quis</a:t>
            </a:r>
            <a:r>
              <a:rPr lang="de-DE" sz="2000" dirty="0"/>
              <a:t> </a:t>
            </a:r>
            <a:r>
              <a:rPr lang="de-DE" sz="2000" dirty="0" err="1"/>
              <a:t>hendrerit</a:t>
            </a:r>
            <a:r>
              <a:rPr lang="de-DE" sz="2000" dirty="0"/>
              <a:t> </a:t>
            </a:r>
            <a:r>
              <a:rPr lang="de-DE" sz="2000" dirty="0" err="1"/>
              <a:t>tellus</a:t>
            </a:r>
            <a:r>
              <a:rPr lang="de-DE" sz="2000" dirty="0"/>
              <a:t>, in </a:t>
            </a:r>
            <a:r>
              <a:rPr lang="de-DE" sz="2000" dirty="0" err="1"/>
              <a:t>faucibus</a:t>
            </a:r>
            <a:r>
              <a:rPr lang="de-DE" sz="2000" dirty="0"/>
              <a:t> </a:t>
            </a:r>
            <a:r>
              <a:rPr lang="de-DE" sz="2000" dirty="0" err="1"/>
              <a:t>urna</a:t>
            </a:r>
            <a:r>
              <a:rPr lang="de-DE" sz="2000" dirty="0"/>
              <a:t>. Integer </a:t>
            </a:r>
            <a:r>
              <a:rPr lang="de-DE" sz="2000" dirty="0" err="1"/>
              <a:t>congue</a:t>
            </a:r>
            <a:r>
              <a:rPr lang="de-DE" sz="2000" dirty="0"/>
              <a:t> </a:t>
            </a:r>
            <a:r>
              <a:rPr lang="de-DE" sz="2000" dirty="0" err="1"/>
              <a:t>tellus</a:t>
            </a:r>
            <a:r>
              <a:rPr lang="de-DE" sz="2000" dirty="0"/>
              <a:t> </a:t>
            </a:r>
            <a:r>
              <a:rPr lang="de-DE" sz="2000" dirty="0" err="1"/>
              <a:t>vitae</a:t>
            </a:r>
            <a:r>
              <a:rPr lang="de-DE" sz="2000" dirty="0"/>
              <a:t> </a:t>
            </a:r>
            <a:r>
              <a:rPr lang="de-DE" sz="2000" dirty="0" err="1"/>
              <a:t>condimentum</a:t>
            </a:r>
            <a:r>
              <a:rPr lang="de-DE" sz="2000" dirty="0"/>
              <a:t> </a:t>
            </a:r>
            <a:r>
              <a:rPr lang="de-DE" sz="2000" dirty="0" err="1"/>
              <a:t>pellentesque</a:t>
            </a:r>
            <a:r>
              <a:rPr lang="de-DE" sz="2000" dirty="0"/>
              <a:t>. Duis </a:t>
            </a:r>
            <a:r>
              <a:rPr lang="de-DE" sz="2000" dirty="0" err="1"/>
              <a:t>ac</a:t>
            </a:r>
            <a:r>
              <a:rPr lang="de-DE" sz="2000" dirty="0"/>
              <a:t> ante </a:t>
            </a:r>
            <a:r>
              <a:rPr lang="de-DE" sz="2000" dirty="0" err="1"/>
              <a:t>nec</a:t>
            </a:r>
            <a:r>
              <a:rPr lang="de-DE" sz="2000" dirty="0"/>
              <a:t> ex </a:t>
            </a:r>
            <a:r>
              <a:rPr lang="de-DE" sz="2000" dirty="0" err="1"/>
              <a:t>porttitor</a:t>
            </a:r>
            <a:r>
              <a:rPr lang="de-DE" sz="2000" dirty="0"/>
              <a:t> </a:t>
            </a:r>
            <a:r>
              <a:rPr lang="de-DE" sz="2000" dirty="0" err="1"/>
              <a:t>rhoncus</a:t>
            </a:r>
            <a:r>
              <a:rPr lang="de-DE" sz="2000" dirty="0"/>
              <a:t> in </a:t>
            </a:r>
            <a:r>
              <a:rPr lang="de-DE" sz="2000" dirty="0" err="1"/>
              <a:t>eget</a:t>
            </a:r>
            <a:r>
              <a:rPr lang="de-DE" sz="2000" dirty="0"/>
              <a:t> </a:t>
            </a:r>
            <a:r>
              <a:rPr lang="de-DE" sz="2000" dirty="0" err="1"/>
              <a:t>augue</a:t>
            </a:r>
            <a:r>
              <a:rPr lang="de-DE" sz="2000" dirty="0"/>
              <a:t>. </a:t>
            </a:r>
            <a:r>
              <a:rPr lang="de-DE" sz="2000" dirty="0" err="1"/>
              <a:t>Fusce</a:t>
            </a:r>
            <a:r>
              <a:rPr lang="de-DE" sz="2000" dirty="0"/>
              <a:t> </a:t>
            </a:r>
            <a:r>
              <a:rPr lang="de-DE" sz="2000" dirty="0" err="1"/>
              <a:t>laoreet</a:t>
            </a:r>
            <a:r>
              <a:rPr lang="de-DE" sz="2000" dirty="0"/>
              <a:t> </a:t>
            </a:r>
            <a:r>
              <a:rPr lang="de-DE" sz="2000" dirty="0" err="1"/>
              <a:t>aliquet</a:t>
            </a:r>
            <a:r>
              <a:rPr lang="de-DE" sz="2000" dirty="0"/>
              <a:t> ante </a:t>
            </a:r>
            <a:r>
              <a:rPr lang="de-DE" sz="2000" dirty="0" err="1"/>
              <a:t>ut</a:t>
            </a:r>
            <a:r>
              <a:rPr lang="de-DE" sz="2000" dirty="0"/>
              <a:t> </a:t>
            </a:r>
            <a:r>
              <a:rPr lang="de-DE" sz="2000" dirty="0" err="1"/>
              <a:t>vehicula</a:t>
            </a:r>
            <a:r>
              <a:rPr lang="de-DE" sz="2000" dirty="0"/>
              <a:t>. </a:t>
            </a:r>
            <a:r>
              <a:rPr lang="de-DE" sz="2000" dirty="0" err="1"/>
              <a:t>Nullam</a:t>
            </a:r>
            <a:r>
              <a:rPr lang="de-DE" sz="2000" dirty="0"/>
              <a:t> </a:t>
            </a:r>
            <a:r>
              <a:rPr lang="de-DE" sz="2000" dirty="0" err="1"/>
              <a:t>quis</a:t>
            </a:r>
            <a:r>
              <a:rPr lang="de-DE" sz="2000" dirty="0"/>
              <a:t> </a:t>
            </a:r>
            <a:r>
              <a:rPr lang="de-DE" sz="2000" dirty="0" err="1"/>
              <a:t>sodales</a:t>
            </a:r>
            <a:r>
              <a:rPr lang="de-DE" sz="2000" dirty="0"/>
              <a:t> ante, </a:t>
            </a:r>
            <a:r>
              <a:rPr lang="de-DE" sz="2000" dirty="0" err="1"/>
              <a:t>id</a:t>
            </a:r>
            <a:r>
              <a:rPr lang="de-DE" sz="2000" dirty="0"/>
              <a:t> </a:t>
            </a:r>
            <a:r>
              <a:rPr lang="de-DE" sz="2000" dirty="0" err="1"/>
              <a:t>posuere</a:t>
            </a:r>
            <a:r>
              <a:rPr lang="de-DE" sz="2000" dirty="0"/>
              <a:t> </a:t>
            </a:r>
            <a:r>
              <a:rPr lang="de-DE" sz="2000" dirty="0" err="1"/>
              <a:t>elit</a:t>
            </a:r>
            <a:r>
              <a:rPr lang="de-DE" sz="2000" dirty="0"/>
              <a:t>.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3844D00D-F660-845B-A222-0B96D3235FDC}"/>
              </a:ext>
            </a:extLst>
          </p:cNvPr>
          <p:cNvSpPr txBox="1">
            <a:spLocks/>
          </p:cNvSpPr>
          <p:nvPr/>
        </p:nvSpPr>
        <p:spPr>
          <a:xfrm>
            <a:off x="14293299" y="6133931"/>
            <a:ext cx="5760000" cy="67691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spcBef>
                <a:spcPct val="50000"/>
              </a:spcBef>
            </a:pPr>
            <a:r>
              <a:rPr lang="de-DE" sz="2000" dirty="0" err="1"/>
              <a:t>Proin</a:t>
            </a:r>
            <a:r>
              <a:rPr lang="de-DE" sz="2000" dirty="0"/>
              <a:t> </a:t>
            </a:r>
            <a:r>
              <a:rPr lang="de-DE" sz="2000" dirty="0" err="1"/>
              <a:t>eget</a:t>
            </a:r>
            <a:r>
              <a:rPr lang="de-DE" sz="2000" dirty="0"/>
              <a:t> </a:t>
            </a:r>
            <a:r>
              <a:rPr lang="de-DE" sz="2000" dirty="0" err="1"/>
              <a:t>consectetur</a:t>
            </a:r>
            <a:r>
              <a:rPr lang="de-DE" sz="2000" dirty="0"/>
              <a:t> nisi. </a:t>
            </a:r>
            <a:r>
              <a:rPr lang="de-DE" sz="2000" dirty="0" err="1"/>
              <a:t>Quisque</a:t>
            </a:r>
            <a:r>
              <a:rPr lang="de-DE" sz="2000" dirty="0"/>
              <a:t> </a:t>
            </a:r>
            <a:r>
              <a:rPr lang="de-DE" sz="2000" dirty="0" err="1"/>
              <a:t>eget</a:t>
            </a:r>
            <a:r>
              <a:rPr lang="de-DE" sz="2000" dirty="0"/>
              <a:t> </a:t>
            </a:r>
            <a:r>
              <a:rPr lang="de-DE" sz="2000" dirty="0" err="1"/>
              <a:t>dui</a:t>
            </a:r>
            <a:r>
              <a:rPr lang="de-DE" sz="2000" dirty="0"/>
              <a:t> non </a:t>
            </a:r>
            <a:r>
              <a:rPr lang="de-DE" sz="2000" dirty="0" err="1"/>
              <a:t>dui</a:t>
            </a:r>
            <a:r>
              <a:rPr lang="de-DE" sz="2000" dirty="0"/>
              <a:t> </a:t>
            </a:r>
            <a:r>
              <a:rPr lang="de-DE" sz="2000" dirty="0" err="1"/>
              <a:t>faucibus</a:t>
            </a:r>
            <a:r>
              <a:rPr lang="de-DE" sz="2000" dirty="0"/>
              <a:t> </a:t>
            </a:r>
            <a:r>
              <a:rPr lang="de-DE" sz="2000" dirty="0" err="1"/>
              <a:t>consectetur</a:t>
            </a:r>
            <a:r>
              <a:rPr lang="de-DE" sz="2000" dirty="0"/>
              <a:t> </a:t>
            </a:r>
            <a:r>
              <a:rPr lang="de-DE" sz="2000" dirty="0" err="1"/>
              <a:t>ac</a:t>
            </a:r>
            <a:r>
              <a:rPr lang="de-DE" sz="2000" dirty="0"/>
              <a:t> a </a:t>
            </a:r>
            <a:r>
              <a:rPr lang="de-DE" sz="2000" dirty="0" err="1"/>
              <a:t>massa</a:t>
            </a:r>
            <a:r>
              <a:rPr lang="de-DE" sz="2000" dirty="0"/>
              <a:t>.</a:t>
            </a:r>
          </a:p>
          <a:p>
            <a:pPr algn="just" defTabSz="895518">
              <a:spcBef>
                <a:spcPct val="50000"/>
              </a:spcBef>
            </a:pPr>
            <a:endParaRPr lang="de-DE" sz="2000" dirty="0"/>
          </a:p>
          <a:p>
            <a:pPr algn="just" defTabSz="895518">
              <a:spcBef>
                <a:spcPct val="50000"/>
              </a:spcBef>
            </a:pPr>
            <a:endParaRPr lang="de-DE" sz="2000" dirty="0"/>
          </a:p>
          <a:p>
            <a:pPr algn="just" defTabSz="895518">
              <a:spcBef>
                <a:spcPct val="50000"/>
              </a:spcBef>
            </a:pPr>
            <a:endParaRPr lang="de-DE" sz="2000" dirty="0"/>
          </a:p>
          <a:p>
            <a:pPr algn="just" defTabSz="895518">
              <a:spcBef>
                <a:spcPct val="50000"/>
              </a:spcBef>
            </a:pPr>
            <a:endParaRPr lang="de-DE" sz="2000" dirty="0"/>
          </a:p>
          <a:p>
            <a:pPr algn="just" defTabSz="895518">
              <a:spcBef>
                <a:spcPct val="50000"/>
              </a:spcBef>
            </a:pPr>
            <a:endParaRPr lang="de-DE" sz="2000" dirty="0"/>
          </a:p>
          <a:p>
            <a:pPr algn="just" defTabSz="895518">
              <a:spcBef>
                <a:spcPct val="50000"/>
              </a:spcBef>
            </a:pPr>
            <a:endParaRPr lang="de-DE" sz="2000" dirty="0"/>
          </a:p>
          <a:p>
            <a:pPr algn="just" defTabSz="895518">
              <a:spcBef>
                <a:spcPct val="50000"/>
              </a:spcBef>
            </a:pPr>
            <a:endParaRPr lang="de-DE" sz="2000" dirty="0"/>
          </a:p>
          <a:p>
            <a:pPr algn="just" defTabSz="895518">
              <a:spcBef>
                <a:spcPct val="50000"/>
              </a:spcBef>
            </a:pPr>
            <a:r>
              <a:rPr lang="en-GB" sz="2000" dirty="0"/>
              <a:t>Vestibulum </a:t>
            </a:r>
            <a:r>
              <a:rPr lang="en-GB" sz="2000" dirty="0" err="1"/>
              <a:t>quis</a:t>
            </a:r>
            <a:r>
              <a:rPr lang="en-GB" sz="2000" dirty="0"/>
              <a:t> </a:t>
            </a:r>
            <a:r>
              <a:rPr lang="en-GB" sz="2000" dirty="0" err="1"/>
              <a:t>lacus</a:t>
            </a:r>
            <a:r>
              <a:rPr lang="en-GB" sz="2000" dirty="0"/>
              <a:t> in </a:t>
            </a:r>
            <a:r>
              <a:rPr lang="en-GB" sz="2000" dirty="0" err="1"/>
              <a:t>neque</a:t>
            </a:r>
            <a:r>
              <a:rPr lang="en-GB" sz="2000" dirty="0"/>
              <a:t> </a:t>
            </a:r>
            <a:r>
              <a:rPr lang="en-GB" sz="2000" dirty="0" err="1"/>
              <a:t>tincidunt</a:t>
            </a:r>
            <a:r>
              <a:rPr lang="en-GB" sz="2000" dirty="0"/>
              <a:t> convallis. </a:t>
            </a:r>
            <a:r>
              <a:rPr lang="en-GB" sz="2000" dirty="0" err="1"/>
              <a:t>Phasellus</a:t>
            </a:r>
            <a:r>
              <a:rPr lang="en-GB" sz="2000" dirty="0"/>
              <a:t> </a:t>
            </a:r>
            <a:r>
              <a:rPr lang="en-GB" sz="2000" dirty="0" err="1"/>
              <a:t>mattis</a:t>
            </a:r>
            <a:r>
              <a:rPr lang="en-GB" sz="2000" dirty="0"/>
              <a:t> </a:t>
            </a:r>
            <a:r>
              <a:rPr lang="en-GB" sz="2000" dirty="0" err="1"/>
              <a:t>sapien</a:t>
            </a:r>
            <a:r>
              <a:rPr lang="en-GB" sz="2000" dirty="0"/>
              <a:t> </a:t>
            </a:r>
            <a:r>
              <a:rPr lang="en-GB" sz="2000" dirty="0" err="1"/>
              <a:t>odio</a:t>
            </a:r>
            <a:r>
              <a:rPr lang="en-GB" sz="2000" dirty="0"/>
              <a:t>, vitae </a:t>
            </a:r>
            <a:r>
              <a:rPr lang="en-GB" sz="2000" dirty="0" err="1"/>
              <a:t>congue</a:t>
            </a:r>
            <a:r>
              <a:rPr lang="en-GB" sz="2000" dirty="0"/>
              <a:t> lorem </a:t>
            </a:r>
            <a:r>
              <a:rPr lang="en-GB" sz="2000" dirty="0" err="1"/>
              <a:t>commodo</a:t>
            </a:r>
            <a:r>
              <a:rPr lang="en-GB" sz="2000" dirty="0"/>
              <a:t> vel. </a:t>
            </a:r>
            <a:r>
              <a:rPr lang="en-GB" sz="2000" dirty="0" err="1"/>
              <a:t>Nullam</a:t>
            </a:r>
            <a:r>
              <a:rPr lang="en-GB" sz="2000" dirty="0"/>
              <a:t> fermentum at ante a </a:t>
            </a:r>
            <a:r>
              <a:rPr lang="en-GB" sz="2000" dirty="0" err="1"/>
              <a:t>faucibus</a:t>
            </a:r>
            <a:r>
              <a:rPr lang="en-GB" sz="2000" dirty="0"/>
              <a:t>. Integer </a:t>
            </a:r>
            <a:r>
              <a:rPr lang="en-GB" sz="2000" dirty="0" err="1"/>
              <a:t>egestas</a:t>
            </a:r>
            <a:r>
              <a:rPr lang="en-GB" sz="2000" dirty="0"/>
              <a:t> </a:t>
            </a:r>
            <a:r>
              <a:rPr lang="en-GB" sz="2000" dirty="0" err="1"/>
              <a:t>eu</a:t>
            </a:r>
            <a:r>
              <a:rPr lang="en-GB" sz="2000" dirty="0"/>
              <a:t> </a:t>
            </a:r>
            <a:r>
              <a:rPr lang="en-GB" sz="2000" dirty="0" err="1"/>
              <a:t>tortor</a:t>
            </a:r>
            <a:r>
              <a:rPr lang="en-GB" sz="2000" dirty="0"/>
              <a:t> </a:t>
            </a:r>
            <a:r>
              <a:rPr lang="en-GB" sz="2000" dirty="0" err="1"/>
              <a:t>nec</a:t>
            </a:r>
            <a:r>
              <a:rPr lang="en-GB" sz="2000" dirty="0"/>
              <a:t> </a:t>
            </a:r>
            <a:r>
              <a:rPr lang="en-GB" sz="2000" dirty="0" err="1"/>
              <a:t>placerat</a:t>
            </a:r>
            <a:r>
              <a:rPr lang="en-GB" sz="2000" dirty="0"/>
              <a:t>. </a:t>
            </a:r>
            <a:r>
              <a:rPr lang="en-GB" sz="2000" dirty="0" err="1"/>
              <a:t>Sed</a:t>
            </a:r>
            <a:r>
              <a:rPr lang="en-GB" sz="2000" dirty="0"/>
              <a:t> et </a:t>
            </a:r>
            <a:r>
              <a:rPr lang="en-GB" sz="2000" dirty="0" err="1"/>
              <a:t>mauris</a:t>
            </a:r>
            <a:r>
              <a:rPr lang="en-GB" sz="2000" dirty="0"/>
              <a:t> </a:t>
            </a:r>
            <a:r>
              <a:rPr lang="en-GB" sz="2000" dirty="0" err="1"/>
              <a:t>vel</a:t>
            </a:r>
            <a:r>
              <a:rPr lang="en-GB" sz="2000" dirty="0"/>
              <a:t> </a:t>
            </a:r>
            <a:r>
              <a:rPr lang="en-GB" sz="2000" dirty="0" err="1"/>
              <a:t>dolor</a:t>
            </a:r>
            <a:r>
              <a:rPr lang="en-GB" sz="2000" dirty="0"/>
              <a:t> convallis maximus et </a:t>
            </a:r>
            <a:r>
              <a:rPr lang="en-GB" sz="2000" dirty="0" err="1"/>
              <a:t>eget</a:t>
            </a:r>
            <a:r>
              <a:rPr lang="en-GB" sz="2000" dirty="0"/>
              <a:t> diam. Ut </a:t>
            </a:r>
            <a:r>
              <a:rPr lang="en-GB" sz="2000" dirty="0" err="1"/>
              <a:t>sem</a:t>
            </a:r>
            <a:r>
              <a:rPr lang="en-GB" sz="2000" dirty="0"/>
              <a:t> </a:t>
            </a:r>
            <a:r>
              <a:rPr lang="en-GB" sz="2000" dirty="0" err="1"/>
              <a:t>nisl</a:t>
            </a:r>
            <a:r>
              <a:rPr lang="en-GB" sz="2000" dirty="0"/>
              <a:t>, </a:t>
            </a:r>
            <a:r>
              <a:rPr lang="en-GB" sz="2000" dirty="0" err="1"/>
              <a:t>venenatis</a:t>
            </a:r>
            <a:r>
              <a:rPr lang="en-GB" sz="2000" dirty="0"/>
              <a:t> </a:t>
            </a:r>
            <a:r>
              <a:rPr lang="en-GB" sz="2000" dirty="0" err="1"/>
              <a:t>nec</a:t>
            </a:r>
            <a:r>
              <a:rPr lang="en-GB" sz="2000" dirty="0"/>
              <a:t> </a:t>
            </a:r>
            <a:r>
              <a:rPr lang="de-DE" sz="2000" dirty="0" err="1"/>
              <a:t>hendrerit</a:t>
            </a:r>
            <a:r>
              <a:rPr lang="de-DE" sz="2000" dirty="0"/>
              <a:t> </a:t>
            </a:r>
            <a:r>
              <a:rPr lang="de-DE" sz="2000" dirty="0" err="1"/>
              <a:t>tincidunt</a:t>
            </a:r>
            <a:r>
              <a:rPr lang="de-DE" sz="2000" dirty="0"/>
              <a:t> </a:t>
            </a:r>
            <a:r>
              <a:rPr lang="de-DE" sz="2000" dirty="0" err="1"/>
              <a:t>nec</a:t>
            </a:r>
            <a:r>
              <a:rPr lang="de-DE" sz="2000" dirty="0"/>
              <a:t> </a:t>
            </a:r>
            <a:r>
              <a:rPr lang="de-DE" sz="2000" dirty="0" err="1"/>
              <a:t>scelerisque</a:t>
            </a:r>
            <a:r>
              <a:rPr lang="de-DE" sz="2000" dirty="0"/>
              <a:t> ante</a:t>
            </a:r>
            <a:r>
              <a:rPr lang="en-GB" sz="2000" dirty="0"/>
              <a:t>.</a:t>
            </a:r>
            <a:endParaRPr lang="de-DE" sz="2000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29DB626F-2784-1EAF-0553-B3030FBC3A96}"/>
              </a:ext>
            </a:extLst>
          </p:cNvPr>
          <p:cNvSpPr txBox="1">
            <a:spLocks noChangeAspect="1"/>
          </p:cNvSpPr>
          <p:nvPr/>
        </p:nvSpPr>
        <p:spPr>
          <a:xfrm>
            <a:off x="14293299" y="19099016"/>
            <a:ext cx="5760000" cy="927666"/>
          </a:xfrm>
          <a:prstGeom prst="rect">
            <a:avLst/>
          </a:prstGeom>
          <a:solidFill>
            <a:srgbClr val="00509B"/>
          </a:solidFill>
        </p:spPr>
        <p:txBody>
          <a:bodyPr vert="horz" lIns="360000" tIns="46800" rIns="10800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b="1" dirty="0">
                <a:solidFill>
                  <a:schemeClr val="bg1"/>
                </a:solidFill>
              </a:rPr>
              <a:t>Highlights 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209BDA2A-1B17-A237-E056-F9A8DFC326A4}"/>
              </a:ext>
            </a:extLst>
          </p:cNvPr>
          <p:cNvSpPr txBox="1">
            <a:spLocks/>
          </p:cNvSpPr>
          <p:nvPr/>
        </p:nvSpPr>
        <p:spPr>
          <a:xfrm>
            <a:off x="14293299" y="20229373"/>
            <a:ext cx="5760000" cy="35992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 algn="just" defTabSz="89551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z="2000" dirty="0"/>
              <a:t>Duis </a:t>
            </a:r>
            <a:r>
              <a:rPr lang="de-DE" sz="2000" dirty="0" err="1"/>
              <a:t>ullamcorper</a:t>
            </a:r>
            <a:r>
              <a:rPr lang="de-DE" sz="2000" dirty="0"/>
              <a:t> </a:t>
            </a:r>
            <a:r>
              <a:rPr lang="de-DE" sz="2000" dirty="0" err="1"/>
              <a:t>sem</a:t>
            </a:r>
            <a:r>
              <a:rPr lang="de-DE" sz="2000" dirty="0"/>
              <a:t> sed </a:t>
            </a:r>
            <a:r>
              <a:rPr lang="de-DE" sz="2000" dirty="0" err="1"/>
              <a:t>tellus</a:t>
            </a:r>
            <a:r>
              <a:rPr lang="de-DE" sz="2000" dirty="0"/>
              <a:t> </a:t>
            </a:r>
            <a:r>
              <a:rPr lang="de-DE" sz="2000" dirty="0" err="1"/>
              <a:t>sodales</a:t>
            </a:r>
            <a:r>
              <a:rPr lang="de-DE" sz="2000" dirty="0"/>
              <a:t> </a:t>
            </a:r>
            <a:r>
              <a:rPr lang="de-DE" sz="2000" dirty="0" err="1"/>
              <a:t>dictum</a:t>
            </a:r>
            <a:r>
              <a:rPr lang="de-DE" sz="2000" dirty="0"/>
              <a:t>. </a:t>
            </a:r>
            <a:r>
              <a:rPr lang="de-DE" sz="2000" dirty="0" err="1"/>
              <a:t>Cras</a:t>
            </a:r>
            <a:r>
              <a:rPr lang="de-DE" sz="2000" dirty="0"/>
              <a:t> </a:t>
            </a:r>
            <a:r>
              <a:rPr lang="de-DE" sz="2000" dirty="0" err="1"/>
              <a:t>mattis</a:t>
            </a:r>
            <a:r>
              <a:rPr lang="de-DE" sz="2000" dirty="0"/>
              <a:t> </a:t>
            </a:r>
            <a:r>
              <a:rPr lang="de-DE" sz="2000" dirty="0" err="1"/>
              <a:t>eleifend</a:t>
            </a:r>
            <a:r>
              <a:rPr lang="de-DE" sz="2000" dirty="0"/>
              <a:t> </a:t>
            </a:r>
            <a:r>
              <a:rPr lang="de-DE" sz="2000" dirty="0" err="1"/>
              <a:t>sagittis</a:t>
            </a:r>
            <a:r>
              <a:rPr lang="de-DE" sz="2000" dirty="0"/>
              <a:t>. </a:t>
            </a:r>
          </a:p>
          <a:p>
            <a:pPr marL="180000" indent="-180000" algn="just" defTabSz="89551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z="2000" dirty="0" err="1"/>
              <a:t>Fusce</a:t>
            </a:r>
            <a:r>
              <a:rPr lang="de-DE" sz="2000" dirty="0"/>
              <a:t> </a:t>
            </a:r>
            <a:r>
              <a:rPr lang="de-DE" sz="2000" dirty="0" err="1"/>
              <a:t>vitae</a:t>
            </a:r>
            <a:r>
              <a:rPr lang="de-DE" sz="2000" dirty="0"/>
              <a:t> </a:t>
            </a:r>
            <a:r>
              <a:rPr lang="de-DE" sz="2000" dirty="0" err="1"/>
              <a:t>tempus</a:t>
            </a:r>
            <a:r>
              <a:rPr lang="de-DE" sz="2000" dirty="0"/>
              <a:t> </a:t>
            </a:r>
            <a:r>
              <a:rPr lang="de-DE" sz="2000" dirty="0" err="1"/>
              <a:t>risus</a:t>
            </a:r>
            <a:r>
              <a:rPr lang="de-DE" sz="2000" dirty="0"/>
              <a:t>, </a:t>
            </a:r>
            <a:r>
              <a:rPr lang="de-DE" sz="2000" dirty="0" err="1"/>
              <a:t>blandit</a:t>
            </a:r>
            <a:r>
              <a:rPr lang="de-DE" sz="2000" dirty="0"/>
              <a:t> </a:t>
            </a:r>
            <a:r>
              <a:rPr lang="de-DE" sz="2000" dirty="0" err="1"/>
              <a:t>malesuada</a:t>
            </a:r>
            <a:r>
              <a:rPr lang="de-DE" sz="2000" dirty="0"/>
              <a:t> </a:t>
            </a:r>
            <a:r>
              <a:rPr lang="de-DE" sz="2000" dirty="0" err="1"/>
              <a:t>velit</a:t>
            </a:r>
            <a:r>
              <a:rPr lang="de-DE" sz="2000" dirty="0"/>
              <a:t>. </a:t>
            </a:r>
          </a:p>
          <a:p>
            <a:pPr marL="180000" indent="-180000" algn="just" defTabSz="89551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z="2000" dirty="0" err="1"/>
              <a:t>Vivamus</a:t>
            </a:r>
            <a:r>
              <a:rPr lang="de-DE" sz="2000" dirty="0"/>
              <a:t> at </a:t>
            </a:r>
            <a:r>
              <a:rPr lang="de-DE" sz="2000" dirty="0" err="1"/>
              <a:t>consequat</a:t>
            </a:r>
            <a:r>
              <a:rPr lang="de-DE" sz="2000" dirty="0"/>
              <a:t> </a:t>
            </a:r>
            <a:r>
              <a:rPr lang="de-DE" sz="2000" dirty="0" err="1"/>
              <a:t>arcu</a:t>
            </a:r>
            <a:r>
              <a:rPr lang="de-DE" sz="2000" dirty="0"/>
              <a:t>. Sed </a:t>
            </a:r>
            <a:r>
              <a:rPr lang="de-DE" sz="2000" dirty="0" err="1"/>
              <a:t>ac</a:t>
            </a:r>
            <a:r>
              <a:rPr lang="de-DE" sz="2000" dirty="0"/>
              <a:t> </a:t>
            </a:r>
            <a:r>
              <a:rPr lang="de-DE" sz="2000" dirty="0" err="1"/>
              <a:t>felis</a:t>
            </a:r>
            <a:r>
              <a:rPr lang="de-DE" sz="2000" dirty="0"/>
              <a:t> </a:t>
            </a:r>
            <a:r>
              <a:rPr lang="de-DE" sz="2000" dirty="0" err="1"/>
              <a:t>bibendum</a:t>
            </a:r>
            <a:r>
              <a:rPr lang="de-DE" sz="2000" dirty="0"/>
              <a:t> nisi </a:t>
            </a:r>
            <a:r>
              <a:rPr lang="de-DE" sz="2000" dirty="0" err="1"/>
              <a:t>hendrerit</a:t>
            </a:r>
            <a:r>
              <a:rPr lang="de-DE" sz="2000" dirty="0"/>
              <a:t> </a:t>
            </a:r>
            <a:r>
              <a:rPr lang="de-DE" sz="2000" dirty="0" err="1"/>
              <a:t>tincidunt</a:t>
            </a:r>
            <a:r>
              <a:rPr lang="de-DE" sz="2000" dirty="0"/>
              <a:t> </a:t>
            </a:r>
            <a:r>
              <a:rPr lang="de-DE" sz="2000" dirty="0" err="1"/>
              <a:t>nec</a:t>
            </a:r>
            <a:r>
              <a:rPr lang="de-DE" sz="2000" dirty="0"/>
              <a:t> </a:t>
            </a:r>
            <a:r>
              <a:rPr lang="de-DE" sz="2000" dirty="0" err="1"/>
              <a:t>scelerisque</a:t>
            </a:r>
            <a:r>
              <a:rPr lang="de-DE" sz="2000" dirty="0"/>
              <a:t> ante. </a:t>
            </a:r>
          </a:p>
          <a:p>
            <a:pPr marL="180000" indent="-180000" algn="just" defTabSz="89551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z="2000" dirty="0" err="1"/>
              <a:t>Donec</a:t>
            </a:r>
            <a:r>
              <a:rPr lang="de-DE" sz="2000" dirty="0"/>
              <a:t> </a:t>
            </a:r>
            <a:r>
              <a:rPr lang="de-DE" sz="2000" dirty="0" err="1"/>
              <a:t>vehicula</a:t>
            </a:r>
            <a:r>
              <a:rPr lang="de-DE" sz="2000" dirty="0"/>
              <a:t> </a:t>
            </a:r>
            <a:r>
              <a:rPr lang="de-DE" sz="2000" dirty="0" err="1"/>
              <a:t>posuere</a:t>
            </a:r>
            <a:r>
              <a:rPr lang="de-DE" sz="2000" dirty="0"/>
              <a:t> </a:t>
            </a:r>
            <a:r>
              <a:rPr lang="de-DE" sz="2000" dirty="0" err="1"/>
              <a:t>velit</a:t>
            </a:r>
            <a:r>
              <a:rPr lang="de-DE" sz="2000" dirty="0"/>
              <a:t> a </a:t>
            </a:r>
            <a:r>
              <a:rPr lang="de-DE" sz="2000" dirty="0" err="1"/>
              <a:t>congue</a:t>
            </a:r>
            <a:r>
              <a:rPr lang="de-DE" sz="2000" dirty="0"/>
              <a:t>. </a:t>
            </a:r>
            <a:r>
              <a:rPr lang="de-DE" sz="2000" dirty="0" err="1"/>
              <a:t>elit</a:t>
            </a:r>
            <a:r>
              <a:rPr lang="de-DE" sz="2000" dirty="0"/>
              <a:t>.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A5E540CE-E930-87C3-E7E8-2FDF0C41D2A7}"/>
              </a:ext>
            </a:extLst>
          </p:cNvPr>
          <p:cNvSpPr txBox="1">
            <a:spLocks/>
          </p:cNvSpPr>
          <p:nvPr/>
        </p:nvSpPr>
        <p:spPr>
          <a:xfrm>
            <a:off x="16803285" y="27820664"/>
            <a:ext cx="3297641" cy="667504"/>
          </a:xfrm>
          <a:prstGeom prst="rect">
            <a:avLst/>
          </a:prstGeom>
          <a:noFill/>
        </p:spPr>
        <p:txBody>
          <a:bodyPr vert="horz" lIns="432000" tIns="360000" rIns="360000" bIns="360000" numCol="1" rtlCol="0" anchor="ctr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spcBef>
                <a:spcPct val="50000"/>
              </a:spcBef>
            </a:pPr>
            <a:r>
              <a:rPr lang="de-DE" sz="1800" i="1" dirty="0"/>
              <a:t>    </a:t>
            </a:r>
            <a:r>
              <a:rPr lang="de-DE" sz="1800" i="1" dirty="0" err="1"/>
              <a:t>bchwtz</a:t>
            </a:r>
            <a:r>
              <a:rPr lang="de-DE" sz="1800" i="1" dirty="0"/>
              <a:t>/</a:t>
            </a:r>
            <a:r>
              <a:rPr lang="de-DE" sz="1800" i="1" dirty="0" err="1"/>
              <a:t>bchwtz-dtng</a:t>
            </a:r>
            <a:endParaRPr lang="de-DE" sz="1800" i="1" dirty="0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134E063F-B6AF-B769-898F-C58EC4DCD736}"/>
              </a:ext>
            </a:extLst>
          </p:cNvPr>
          <p:cNvSpPr txBox="1">
            <a:spLocks/>
          </p:cNvSpPr>
          <p:nvPr/>
        </p:nvSpPr>
        <p:spPr>
          <a:xfrm>
            <a:off x="14333502" y="27811014"/>
            <a:ext cx="2469783" cy="667504"/>
          </a:xfrm>
          <a:prstGeom prst="rect">
            <a:avLst/>
          </a:prstGeom>
          <a:noFill/>
        </p:spPr>
        <p:txBody>
          <a:bodyPr vert="horz" lIns="360000" tIns="360000" rIns="108000" bIns="360000" numCol="1" rtlCol="0" anchor="ctr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lnSpc>
                <a:spcPct val="100000"/>
              </a:lnSpc>
              <a:spcBef>
                <a:spcPts val="0"/>
              </a:spcBef>
            </a:pPr>
            <a:r>
              <a:rPr lang="de-DE" sz="1800" b="1" i="1" dirty="0"/>
              <a:t>Digitale Quellen</a:t>
            </a:r>
          </a:p>
          <a:p>
            <a:pPr algn="just" defTabSz="895518">
              <a:lnSpc>
                <a:spcPct val="100000"/>
              </a:lnSpc>
              <a:spcBef>
                <a:spcPts val="0"/>
              </a:spcBef>
            </a:pPr>
            <a:r>
              <a:rPr lang="de-DE" sz="1800" b="1" i="1" dirty="0"/>
              <a:t>und Anhang:</a:t>
            </a:r>
          </a:p>
        </p:txBody>
      </p:sp>
      <p:pic>
        <p:nvPicPr>
          <p:cNvPr id="1026" name="Picture 2" descr="Github Logo - Free social media icons">
            <a:extLst>
              <a:ext uri="{FF2B5EF4-FFF2-40B4-BE49-F238E27FC236}">
                <a16:creationId xmlns:a16="http://schemas.microsoft.com/office/drawing/2014/main" id="{DD4AB8F0-3B5A-C33D-6AD7-2F2FE7D69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0114" y="27920087"/>
            <a:ext cx="449358" cy="44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" name="Tabelle 50">
            <a:extLst>
              <a:ext uri="{FF2B5EF4-FFF2-40B4-BE49-F238E27FC236}">
                <a16:creationId xmlns:a16="http://schemas.microsoft.com/office/drawing/2014/main" id="{B3F1ADDD-796D-A4E3-4B10-06C60B12D267}"/>
              </a:ext>
            </a:extLst>
          </p:cNvPr>
          <p:cNvGraphicFramePr>
            <a:graphicFrameLocks noGrp="1"/>
          </p:cNvGraphicFramePr>
          <p:nvPr/>
        </p:nvGraphicFramePr>
        <p:xfrm>
          <a:off x="14626157" y="7560317"/>
          <a:ext cx="5122864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0716">
                  <a:extLst>
                    <a:ext uri="{9D8B030D-6E8A-4147-A177-3AD203B41FA5}">
                      <a16:colId xmlns:a16="http://schemas.microsoft.com/office/drawing/2014/main" val="3162262842"/>
                    </a:ext>
                  </a:extLst>
                </a:gridCol>
                <a:gridCol w="1280716">
                  <a:extLst>
                    <a:ext uri="{9D8B030D-6E8A-4147-A177-3AD203B41FA5}">
                      <a16:colId xmlns:a16="http://schemas.microsoft.com/office/drawing/2014/main" val="2303208804"/>
                    </a:ext>
                  </a:extLst>
                </a:gridCol>
                <a:gridCol w="1280716">
                  <a:extLst>
                    <a:ext uri="{9D8B030D-6E8A-4147-A177-3AD203B41FA5}">
                      <a16:colId xmlns:a16="http://schemas.microsoft.com/office/drawing/2014/main" val="1565372895"/>
                    </a:ext>
                  </a:extLst>
                </a:gridCol>
                <a:gridCol w="1280716">
                  <a:extLst>
                    <a:ext uri="{9D8B030D-6E8A-4147-A177-3AD203B41FA5}">
                      <a16:colId xmlns:a16="http://schemas.microsoft.com/office/drawing/2014/main" val="2724980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Metrik 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Metrik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Metrik 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63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Modell 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7268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Modell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59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Modell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01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Modell 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5.50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4.87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12.76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779664"/>
                  </a:ext>
                </a:extLst>
              </a:tr>
            </a:tbl>
          </a:graphicData>
        </a:graphic>
      </p:graphicFrame>
      <p:sp>
        <p:nvSpPr>
          <p:cNvPr id="52" name="Textfeld 51">
            <a:extLst>
              <a:ext uri="{FF2B5EF4-FFF2-40B4-BE49-F238E27FC236}">
                <a16:creationId xmlns:a16="http://schemas.microsoft.com/office/drawing/2014/main" id="{475C9AFB-62F8-78E4-45BF-C01A16AD259F}"/>
              </a:ext>
            </a:extLst>
          </p:cNvPr>
          <p:cNvSpPr txBox="1"/>
          <p:nvPr/>
        </p:nvSpPr>
        <p:spPr>
          <a:xfrm>
            <a:off x="15304915" y="9662562"/>
            <a:ext cx="3479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  <a:t>Tab. 1:   </a:t>
            </a:r>
            <a:r>
              <a:rPr lang="de-DE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Evaluationsmetriken</a:t>
            </a:r>
            <a:endParaRPr lang="de-DE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2D6FBC4-9874-83D1-5DEB-E1BA1C628696}"/>
              </a:ext>
            </a:extLst>
          </p:cNvPr>
          <p:cNvSpPr txBox="1">
            <a:spLocks noChangeAspect="1"/>
          </p:cNvSpPr>
          <p:nvPr/>
        </p:nvSpPr>
        <p:spPr>
          <a:xfrm>
            <a:off x="7811812" y="16651326"/>
            <a:ext cx="5760000" cy="927666"/>
          </a:xfrm>
          <a:prstGeom prst="rect">
            <a:avLst/>
          </a:prstGeom>
          <a:solidFill>
            <a:srgbClr val="00509B"/>
          </a:solidFill>
        </p:spPr>
        <p:txBody>
          <a:bodyPr vert="horz" lIns="360000" tIns="46800" rIns="10800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b="1" dirty="0">
                <a:solidFill>
                  <a:schemeClr val="bg1"/>
                </a:solidFill>
              </a:rPr>
              <a:t>Implementierungsdetails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D0E1E-1D25-D2B4-8C36-914DAFA42CCC}"/>
              </a:ext>
            </a:extLst>
          </p:cNvPr>
          <p:cNvSpPr txBox="1">
            <a:spLocks/>
          </p:cNvSpPr>
          <p:nvPr/>
        </p:nvSpPr>
        <p:spPr>
          <a:xfrm>
            <a:off x="7811812" y="17781683"/>
            <a:ext cx="5760000" cy="64671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spcBef>
                <a:spcPct val="50000"/>
              </a:spcBef>
            </a:pPr>
            <a:r>
              <a:rPr lang="de-DE" sz="2000" dirty="0" err="1"/>
              <a:t>Fusce</a:t>
            </a:r>
            <a:r>
              <a:rPr lang="de-DE" sz="2000" dirty="0"/>
              <a:t> </a:t>
            </a:r>
            <a:r>
              <a:rPr lang="de-DE" sz="2000" dirty="0" err="1"/>
              <a:t>facilisis</a:t>
            </a:r>
            <a:r>
              <a:rPr lang="de-DE" sz="2000" dirty="0"/>
              <a:t> </a:t>
            </a:r>
            <a:r>
              <a:rPr lang="de-DE" sz="2000" dirty="0" err="1"/>
              <a:t>finibus</a:t>
            </a:r>
            <a:r>
              <a:rPr lang="de-DE" sz="2000" dirty="0"/>
              <a:t> </a:t>
            </a:r>
            <a:r>
              <a:rPr lang="de-DE" sz="2000" dirty="0" err="1"/>
              <a:t>velit</a:t>
            </a:r>
            <a:r>
              <a:rPr lang="de-DE" sz="2000" dirty="0"/>
              <a:t>. Sed </a:t>
            </a:r>
            <a:r>
              <a:rPr lang="de-DE" sz="2000" dirty="0" err="1"/>
              <a:t>fringilla</a:t>
            </a:r>
            <a:r>
              <a:rPr lang="de-DE" sz="2000" dirty="0"/>
              <a:t>, </a:t>
            </a:r>
            <a:r>
              <a:rPr lang="de-DE" sz="2000" dirty="0" err="1"/>
              <a:t>tortor</a:t>
            </a:r>
            <a:r>
              <a:rPr lang="de-DE" sz="2000" dirty="0"/>
              <a:t> non </a:t>
            </a:r>
            <a:r>
              <a:rPr lang="de-DE" sz="2000" dirty="0" err="1"/>
              <a:t>rutrum</a:t>
            </a:r>
            <a:r>
              <a:rPr lang="de-DE" sz="2000" dirty="0"/>
              <a:t> </a:t>
            </a:r>
            <a:r>
              <a:rPr lang="de-DE" sz="2000" dirty="0" err="1"/>
              <a:t>sagittis</a:t>
            </a:r>
            <a:r>
              <a:rPr lang="de-DE" sz="2000" dirty="0"/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samplevariance</a:t>
            </a:r>
            <a:r>
              <a:rPr lang="de-DE" sz="2000" dirty="0"/>
              <a:t>.</a:t>
            </a:r>
          </a:p>
          <a:p>
            <a:pPr algn="just" defTabSz="895518">
              <a:lnSpc>
                <a:spcPct val="100000"/>
              </a:lnSpc>
              <a:spcBef>
                <a:spcPts val="0"/>
              </a:spcBef>
            </a:pPr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 defTabSz="895518">
              <a:lnSpc>
                <a:spcPct val="100000"/>
              </a:lnSpc>
              <a:spcBef>
                <a:spcPts val="0"/>
              </a:spcBef>
            </a:pPr>
            <a:r>
              <a:rPr lang="de-DE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samplevariance</a:t>
            </a:r>
            <a:r>
              <a:rPr lang="de-DE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</a:t>
            </a:r>
            <a:r>
              <a:rPr lang="de-DE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de-DE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</a:t>
            </a:r>
            <a:r>
              <a:rPr lang="de-DE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){</a:t>
            </a:r>
          </a:p>
          <a:p>
            <a:pPr algn="just" defTabSz="895518">
              <a:lnSpc>
                <a:spcPct val="100000"/>
              </a:lnSpc>
              <a:spcBef>
                <a:spcPts val="0"/>
              </a:spcBef>
            </a:pPr>
            <a:r>
              <a:rPr lang="de-DE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de-DE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de-DE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</a:t>
            </a:r>
            <a:r>
              <a:rPr lang="de-DE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length</a:t>
            </a:r>
            <a:r>
              <a:rPr lang="de-DE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</a:t>
            </a:r>
            <a:r>
              <a:rPr lang="de-DE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                  </a:t>
            </a:r>
            <a:r>
              <a:rPr lang="de-DE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Sample </a:t>
            </a:r>
            <a:r>
              <a:rPr lang="de-DE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</a:t>
            </a:r>
            <a:r>
              <a:rPr lang="de-DE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algn="just" defTabSz="895518">
              <a:lnSpc>
                <a:spcPct val="100000"/>
              </a:lnSpc>
              <a:spcBef>
                <a:spcPts val="0"/>
              </a:spcBef>
            </a:pPr>
            <a:r>
              <a:rPr lang="de-DE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de-DE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x_mean</a:t>
            </a:r>
            <a:r>
              <a:rPr lang="de-DE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</a:t>
            </a:r>
            <a:r>
              <a:rPr lang="de-DE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mean</a:t>
            </a:r>
            <a:r>
              <a:rPr lang="de-DE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</a:t>
            </a:r>
            <a:r>
              <a:rPr lang="de-DE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de-DE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na.rm</a:t>
            </a:r>
            <a:r>
              <a:rPr lang="de-DE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TRUE)  </a:t>
            </a:r>
            <a:r>
              <a:rPr lang="de-DE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de-DE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Calculate</a:t>
            </a:r>
            <a:r>
              <a:rPr lang="de-DE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mean</a:t>
            </a:r>
            <a:endParaRPr lang="de-DE" sz="12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 defTabSz="895518">
              <a:lnSpc>
                <a:spcPct val="100000"/>
              </a:lnSpc>
              <a:spcBef>
                <a:spcPts val="0"/>
              </a:spcBef>
            </a:pPr>
            <a:r>
              <a:rPr lang="de-DE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v &lt;- (</a:t>
            </a:r>
            <a:r>
              <a:rPr lang="de-DE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data-x_mean</a:t>
            </a:r>
            <a:r>
              <a:rPr lang="de-DE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)^2/(n-1)          </a:t>
            </a:r>
            <a:r>
              <a:rPr lang="de-DE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See Formula</a:t>
            </a:r>
          </a:p>
          <a:p>
            <a:pPr algn="just" defTabSz="895518">
              <a:lnSpc>
                <a:spcPct val="100000"/>
              </a:lnSpc>
              <a:spcBef>
                <a:spcPts val="0"/>
              </a:spcBef>
            </a:pPr>
            <a:r>
              <a:rPr lang="de-DE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de-DE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de-DE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(v)                           </a:t>
            </a:r>
            <a:r>
              <a:rPr lang="de-DE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Return </a:t>
            </a:r>
            <a:r>
              <a:rPr lang="de-DE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result</a:t>
            </a:r>
            <a:endParaRPr lang="de-DE" sz="12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 defTabSz="895518">
              <a:lnSpc>
                <a:spcPct val="100000"/>
              </a:lnSpc>
              <a:spcBef>
                <a:spcPts val="0"/>
              </a:spcBef>
            </a:pPr>
            <a:r>
              <a:rPr lang="de-DE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algn="just" defTabSz="895518">
              <a:spcBef>
                <a:spcPct val="50000"/>
              </a:spcBef>
            </a:pPr>
            <a:r>
              <a:rPr lang="de-DE" sz="2000" dirty="0" err="1"/>
              <a:t>Cras</a:t>
            </a:r>
            <a:r>
              <a:rPr lang="de-DE" sz="2000" dirty="0"/>
              <a:t> </a:t>
            </a:r>
            <a:r>
              <a:rPr lang="de-DE" sz="2000" dirty="0" err="1"/>
              <a:t>mattis</a:t>
            </a:r>
            <a:r>
              <a:rPr lang="de-DE" sz="2000" dirty="0"/>
              <a:t> </a:t>
            </a:r>
            <a:r>
              <a:rPr lang="de-DE" sz="2000" dirty="0" err="1"/>
              <a:t>eleifend</a:t>
            </a:r>
            <a:r>
              <a:rPr lang="de-DE" sz="2000" dirty="0"/>
              <a:t> </a:t>
            </a:r>
            <a:r>
              <a:rPr lang="de-DE" sz="2000" dirty="0" err="1"/>
              <a:t>sagittis</a:t>
            </a:r>
            <a:r>
              <a:rPr lang="de-DE" sz="2000" dirty="0"/>
              <a:t>. </a:t>
            </a:r>
            <a:r>
              <a:rPr lang="de-DE" sz="2000" dirty="0" err="1"/>
              <a:t>Fusce</a:t>
            </a:r>
            <a:r>
              <a:rPr lang="de-DE" sz="2000" dirty="0"/>
              <a:t> </a:t>
            </a:r>
            <a:r>
              <a:rPr lang="de-DE" sz="2000" dirty="0" err="1"/>
              <a:t>vitae</a:t>
            </a:r>
            <a:r>
              <a:rPr lang="de-DE" sz="2000" dirty="0"/>
              <a:t> </a:t>
            </a:r>
            <a:r>
              <a:rPr lang="de-DE" sz="2000" dirty="0" err="1"/>
              <a:t>tempus</a:t>
            </a:r>
            <a:r>
              <a:rPr lang="de-DE" sz="2000" dirty="0"/>
              <a:t> </a:t>
            </a:r>
            <a:r>
              <a:rPr lang="de-DE" sz="2000" dirty="0" err="1"/>
              <a:t>risus</a:t>
            </a:r>
            <a:r>
              <a:rPr lang="de-DE" sz="2000" dirty="0"/>
              <a:t>, </a:t>
            </a:r>
            <a:r>
              <a:rPr lang="de-DE" sz="2000" dirty="0" err="1"/>
              <a:t>blandit</a:t>
            </a:r>
            <a:r>
              <a:rPr lang="de-DE" sz="2000" dirty="0"/>
              <a:t> </a:t>
            </a:r>
            <a:r>
              <a:rPr lang="de-DE" sz="2000" dirty="0" err="1"/>
              <a:t>malesuada</a:t>
            </a:r>
            <a:r>
              <a:rPr lang="de-DE" sz="2000" dirty="0"/>
              <a:t> </a:t>
            </a:r>
            <a:r>
              <a:rPr lang="de-DE" sz="2000" dirty="0" err="1"/>
              <a:t>velit</a:t>
            </a:r>
            <a:r>
              <a:rPr lang="de-DE" sz="2000" dirty="0"/>
              <a:t>. </a:t>
            </a:r>
            <a:r>
              <a:rPr lang="de-DE" sz="2000" dirty="0" err="1"/>
              <a:t>Nullam</a:t>
            </a:r>
            <a:r>
              <a:rPr lang="de-DE" sz="2000" dirty="0"/>
              <a:t> et </a:t>
            </a:r>
            <a:r>
              <a:rPr lang="de-DE" sz="2000" dirty="0" err="1"/>
              <a:t>sollicitudin</a:t>
            </a:r>
            <a:r>
              <a:rPr lang="de-DE" sz="2000" dirty="0"/>
              <a:t> erat, </a:t>
            </a:r>
            <a:r>
              <a:rPr lang="de-DE" sz="2000" dirty="0" err="1"/>
              <a:t>vel</a:t>
            </a:r>
            <a:r>
              <a:rPr lang="de-DE" sz="2000" dirty="0"/>
              <a:t> </a:t>
            </a:r>
            <a:r>
              <a:rPr lang="de-DE" sz="2000" dirty="0" err="1"/>
              <a:t>lacinia</a:t>
            </a:r>
            <a:r>
              <a:rPr lang="de-DE" sz="2000" dirty="0"/>
              <a:t> </a:t>
            </a:r>
            <a:r>
              <a:rPr lang="de-DE" sz="2000" dirty="0" err="1"/>
              <a:t>elit</a:t>
            </a:r>
            <a:r>
              <a:rPr lang="de-DE" sz="2000" dirty="0"/>
              <a:t>. </a:t>
            </a:r>
          </a:p>
          <a:p>
            <a:pPr algn="just" defTabSz="895518">
              <a:spcBef>
                <a:spcPct val="50000"/>
              </a:spcBef>
            </a:pPr>
            <a:r>
              <a:rPr lang="de-DE" sz="20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</a:t>
            </a:r>
            <a:r>
              <a:rPr lang="de-DE" sz="2000" dirty="0"/>
              <a:t>: </a:t>
            </a:r>
            <a:r>
              <a:rPr lang="de-DE" sz="2000" dirty="0" err="1"/>
              <a:t>haec</a:t>
            </a:r>
            <a:r>
              <a:rPr lang="de-DE" sz="2000" dirty="0"/>
              <a:t> </a:t>
            </a:r>
            <a:r>
              <a:rPr lang="de-DE" sz="2000" dirty="0" err="1"/>
              <a:t>sunt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vector.Quisque</a:t>
            </a:r>
            <a:r>
              <a:rPr lang="de-DE" sz="2000" dirty="0"/>
              <a:t> </a:t>
            </a:r>
            <a:r>
              <a:rPr lang="de-DE" sz="2000" dirty="0" err="1"/>
              <a:t>condimentum</a:t>
            </a:r>
            <a:r>
              <a:rPr lang="de-DE" sz="2000" dirty="0"/>
              <a:t> </a:t>
            </a:r>
            <a:r>
              <a:rPr lang="de-DE" sz="2000" dirty="0" err="1"/>
              <a:t>nibh</a:t>
            </a:r>
            <a:r>
              <a:rPr lang="de-DE" sz="2000" dirty="0"/>
              <a:t> </a:t>
            </a:r>
            <a:r>
              <a:rPr lang="de-DE" sz="2000" dirty="0" err="1"/>
              <a:t>sapien</a:t>
            </a:r>
            <a:r>
              <a:rPr lang="de-DE" sz="2000" dirty="0"/>
              <a:t>, </a:t>
            </a:r>
            <a:r>
              <a:rPr lang="de-DE" sz="2000" dirty="0" err="1"/>
              <a:t>eu</a:t>
            </a:r>
            <a:r>
              <a:rPr lang="de-DE" sz="2000" dirty="0"/>
              <a:t> </a:t>
            </a:r>
            <a:r>
              <a:rPr lang="de-DE" sz="2000" dirty="0" err="1"/>
              <a:t>venenatis</a:t>
            </a:r>
            <a:r>
              <a:rPr lang="de-DE" sz="2000" dirty="0"/>
              <a:t> </a:t>
            </a:r>
            <a:r>
              <a:rPr lang="de-DE" sz="2000" dirty="0" err="1"/>
              <a:t>nunc</a:t>
            </a:r>
            <a:r>
              <a:rPr lang="de-DE" sz="2000" dirty="0"/>
              <a:t> </a:t>
            </a:r>
            <a:r>
              <a:rPr lang="de-DE" sz="2000" dirty="0" err="1"/>
              <a:t>hendrerit</a:t>
            </a:r>
            <a:r>
              <a:rPr lang="de-DE" sz="2000" dirty="0"/>
              <a:t> non. </a:t>
            </a:r>
          </a:p>
          <a:p>
            <a:pPr algn="just" defTabSz="895518">
              <a:spcBef>
                <a:spcPct val="50000"/>
              </a:spcBef>
            </a:pPr>
            <a:r>
              <a:rPr lang="de-DE" sz="2000" dirty="0"/>
              <a:t>Mauris Mauris </a:t>
            </a:r>
            <a:r>
              <a:rPr lang="de-DE" sz="2000" dirty="0" err="1"/>
              <a:t>leo</a:t>
            </a:r>
            <a:r>
              <a:rPr lang="de-DE" sz="2000" dirty="0"/>
              <a:t> </a:t>
            </a:r>
            <a:r>
              <a:rPr lang="de-DE" sz="2000" dirty="0" err="1"/>
              <a:t>libero</a:t>
            </a:r>
            <a:r>
              <a:rPr lang="de-DE" sz="2000" dirty="0"/>
              <a:t>, </a:t>
            </a:r>
            <a:r>
              <a:rPr lang="de-DE" sz="2000" dirty="0" err="1"/>
              <a:t>vulputate</a:t>
            </a:r>
            <a:r>
              <a:rPr lang="de-DE" sz="2000" dirty="0"/>
              <a:t> a </a:t>
            </a:r>
            <a:r>
              <a:rPr lang="de-DE" sz="2000" dirty="0" err="1"/>
              <a:t>justo</a:t>
            </a:r>
            <a:r>
              <a:rPr lang="de-DE" sz="2000" dirty="0"/>
              <a:t> </a:t>
            </a:r>
            <a:r>
              <a:rPr lang="de-DE" sz="2000" dirty="0" err="1"/>
              <a:t>nec</a:t>
            </a:r>
            <a:r>
              <a:rPr lang="de-DE" sz="2000" dirty="0"/>
              <a:t>, </a:t>
            </a:r>
            <a:r>
              <a:rPr lang="de-DE" sz="2000" dirty="0" err="1"/>
              <a:t>hendrerit</a:t>
            </a:r>
            <a:r>
              <a:rPr lang="de-DE" sz="2000" dirty="0"/>
              <a:t> </a:t>
            </a:r>
            <a:r>
              <a:rPr lang="de-DE" sz="2000" dirty="0" err="1"/>
              <a:t>feugiat</a:t>
            </a:r>
            <a:r>
              <a:rPr lang="de-DE" sz="2000" dirty="0"/>
              <a:t> </a:t>
            </a:r>
            <a:r>
              <a:rPr lang="de-DE" sz="2000" dirty="0" err="1"/>
              <a:t>odio</a:t>
            </a:r>
            <a:r>
              <a:rPr lang="de-DE" sz="2000" dirty="0"/>
              <a:t>. </a:t>
            </a:r>
            <a:r>
              <a:rPr lang="de-DE" sz="2000" dirty="0" err="1"/>
              <a:t>Fusce</a:t>
            </a:r>
            <a:r>
              <a:rPr lang="de-DE" sz="2000" dirty="0"/>
              <a:t> </a:t>
            </a:r>
            <a:r>
              <a:rPr lang="de-DE" sz="2000" dirty="0" err="1"/>
              <a:t>accumsan</a:t>
            </a:r>
            <a:r>
              <a:rPr lang="de-DE" sz="2000" dirty="0"/>
              <a:t>, </a:t>
            </a:r>
            <a:r>
              <a:rPr lang="de-DE" sz="2000" dirty="0" err="1"/>
              <a:t>diam</a:t>
            </a:r>
            <a:r>
              <a:rPr lang="de-DE" sz="2000" dirty="0"/>
              <a:t> </a:t>
            </a:r>
            <a:r>
              <a:rPr lang="de-DE" sz="2000" dirty="0" err="1"/>
              <a:t>quis</a:t>
            </a:r>
            <a:r>
              <a:rPr lang="de-DE" sz="2000" dirty="0"/>
              <a:t> </a:t>
            </a:r>
            <a:r>
              <a:rPr lang="de-DE" sz="2000" dirty="0" err="1"/>
              <a:t>dignissim</a:t>
            </a:r>
            <a:r>
              <a:rPr lang="de-DE" sz="2000" dirty="0"/>
              <a:t> </a:t>
            </a:r>
            <a:r>
              <a:rPr lang="de-DE" sz="2000" dirty="0" err="1"/>
              <a:t>eleifend</a:t>
            </a:r>
            <a:r>
              <a:rPr lang="de-DE" sz="2000" dirty="0"/>
              <a:t>, </a:t>
            </a:r>
            <a:r>
              <a:rPr lang="de-DE" sz="2000" dirty="0" err="1"/>
              <a:t>metus</a:t>
            </a:r>
            <a:r>
              <a:rPr lang="de-DE" sz="2000" dirty="0"/>
              <a:t> mi </a:t>
            </a:r>
            <a:r>
              <a:rPr lang="de-DE" sz="2000" dirty="0" err="1"/>
              <a:t>dapibus</a:t>
            </a:r>
            <a:r>
              <a:rPr lang="de-DE" sz="2000" dirty="0"/>
              <a:t> </a:t>
            </a:r>
            <a:r>
              <a:rPr lang="de-DE" sz="2000" dirty="0" err="1"/>
              <a:t>metus</a:t>
            </a:r>
            <a:r>
              <a:rPr lang="de-DE" sz="2000" dirty="0"/>
              <a:t>, </a:t>
            </a:r>
            <a:r>
              <a:rPr lang="de-DE" sz="2000" dirty="0" err="1"/>
              <a:t>dapibus</a:t>
            </a:r>
            <a:r>
              <a:rPr lang="de-DE" sz="2000" dirty="0"/>
              <a:t> </a:t>
            </a:r>
            <a:r>
              <a:rPr lang="de-DE" sz="2000" dirty="0" err="1"/>
              <a:t>scelerisque</a:t>
            </a:r>
            <a:r>
              <a:rPr lang="de-DE" sz="2000" dirty="0"/>
              <a:t> </a:t>
            </a:r>
            <a:r>
              <a:rPr lang="de-DE" sz="2000" dirty="0" err="1"/>
              <a:t>felis</a:t>
            </a:r>
            <a:r>
              <a:rPr lang="de-DE" sz="2000" dirty="0"/>
              <a:t> </a:t>
            </a:r>
            <a:r>
              <a:rPr lang="de-DE" sz="2000" dirty="0" err="1"/>
              <a:t>nunc</a:t>
            </a:r>
            <a:r>
              <a:rPr lang="de-DE" sz="2000" dirty="0"/>
              <a:t> et </a:t>
            </a:r>
            <a:r>
              <a:rPr lang="de-DE" sz="2000" dirty="0" err="1"/>
              <a:t>turpis</a:t>
            </a:r>
            <a:r>
              <a:rPr lang="de-DE" sz="2000" dirty="0"/>
              <a:t>. </a:t>
            </a:r>
            <a:r>
              <a:rPr lang="de-DE" sz="2000" dirty="0" err="1"/>
              <a:t>Nullam</a:t>
            </a:r>
            <a:r>
              <a:rPr lang="de-DE" sz="2000" dirty="0"/>
              <a:t> </a:t>
            </a:r>
            <a:r>
              <a:rPr lang="de-DE" sz="2000" dirty="0" err="1"/>
              <a:t>euismod</a:t>
            </a:r>
            <a:r>
              <a:rPr lang="de-DE" sz="2000" dirty="0"/>
              <a:t> </a:t>
            </a:r>
            <a:r>
              <a:rPr lang="de-DE" sz="2000" dirty="0" err="1"/>
              <a:t>sodales</a:t>
            </a:r>
            <a:r>
              <a:rPr lang="de-DE" sz="2000" dirty="0"/>
              <a:t> </a:t>
            </a:r>
            <a:r>
              <a:rPr lang="de-DE" sz="2000" dirty="0" err="1"/>
              <a:t>viverra</a:t>
            </a:r>
            <a:r>
              <a:rPr lang="de-DE" sz="2000" dirty="0"/>
              <a:t>.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97F73575-54D0-C12D-91EF-64A5988A88D9}"/>
              </a:ext>
            </a:extLst>
          </p:cNvPr>
          <p:cNvGrpSpPr/>
          <p:nvPr/>
        </p:nvGrpSpPr>
        <p:grpSpPr>
          <a:xfrm>
            <a:off x="-7814244" y="432543"/>
            <a:ext cx="7220560" cy="7447166"/>
            <a:chOff x="-8360887" y="9355088"/>
            <a:chExt cx="7220560" cy="7447166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54F35678-6642-508C-9203-335A8059D3E3}"/>
                </a:ext>
              </a:extLst>
            </p:cNvPr>
            <p:cNvGrpSpPr/>
            <p:nvPr/>
          </p:nvGrpSpPr>
          <p:grpSpPr>
            <a:xfrm>
              <a:off x="-6662116" y="9808144"/>
              <a:ext cx="3823021" cy="3823021"/>
              <a:chOff x="-4771830" y="10162457"/>
              <a:chExt cx="3823021" cy="3823021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BD0A30F-CCD3-C91D-134F-A32DE385AAD8}"/>
                  </a:ext>
                </a:extLst>
              </p:cNvPr>
              <p:cNvSpPr/>
              <p:nvPr/>
            </p:nvSpPr>
            <p:spPr>
              <a:xfrm>
                <a:off x="-4771830" y="10162457"/>
                <a:ext cx="3823021" cy="3823021"/>
              </a:xfrm>
              <a:prstGeom prst="ellipse">
                <a:avLst/>
              </a:prstGeom>
              <a:solidFill>
                <a:srgbClr val="FFCC01"/>
              </a:solidFill>
              <a:ln w="1016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25EFE7DD-C363-6445-5ECB-E7F9D036DDA5}"/>
                  </a:ext>
                </a:extLst>
              </p:cNvPr>
              <p:cNvGrpSpPr/>
              <p:nvPr/>
            </p:nvGrpSpPr>
            <p:grpSpPr>
              <a:xfrm>
                <a:off x="-4246474" y="11015148"/>
                <a:ext cx="2772308" cy="2538282"/>
                <a:chOff x="-4445622" y="6171106"/>
                <a:chExt cx="2772308" cy="2538282"/>
              </a:xfrm>
            </p:grpSpPr>
            <p:grpSp>
              <p:nvGrpSpPr>
                <p:cNvPr id="12" name="Gruppieren 11">
                  <a:extLst>
                    <a:ext uri="{FF2B5EF4-FFF2-40B4-BE49-F238E27FC236}">
                      <a16:creationId xmlns:a16="http://schemas.microsoft.com/office/drawing/2014/main" id="{328DD6AB-16A2-AA11-3C5B-E107E92CED49}"/>
                    </a:ext>
                  </a:extLst>
                </p:cNvPr>
                <p:cNvGrpSpPr/>
                <p:nvPr/>
              </p:nvGrpSpPr>
              <p:grpSpPr>
                <a:xfrm>
                  <a:off x="-4445622" y="6171106"/>
                  <a:ext cx="2772308" cy="1116124"/>
                  <a:chOff x="-4445622" y="6171106"/>
                  <a:chExt cx="2772308" cy="1116124"/>
                </a:xfrm>
              </p:grpSpPr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AD303809-F49B-52DC-28A7-0684DC5CA572}"/>
                      </a:ext>
                    </a:extLst>
                  </p:cNvPr>
                  <p:cNvSpPr/>
                  <p:nvPr/>
                </p:nvSpPr>
                <p:spPr>
                  <a:xfrm>
                    <a:off x="-4445622" y="6171106"/>
                    <a:ext cx="1116124" cy="111612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506980D6-A39D-047A-C5D0-6BFB67C072C1}"/>
                      </a:ext>
                    </a:extLst>
                  </p:cNvPr>
                  <p:cNvSpPr/>
                  <p:nvPr/>
                </p:nvSpPr>
                <p:spPr>
                  <a:xfrm>
                    <a:off x="-2789438" y="6171106"/>
                    <a:ext cx="1116124" cy="111612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7492543-1AF1-23AB-9C53-8AB97AB01389}"/>
                    </a:ext>
                  </a:extLst>
                </p:cNvPr>
                <p:cNvSpPr/>
                <p:nvPr/>
              </p:nvSpPr>
              <p:spPr>
                <a:xfrm>
                  <a:off x="-3617530" y="7593264"/>
                  <a:ext cx="1116124" cy="11161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3A6E70BE-C56C-F124-0B13-29A143AC54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-7342895" y="9355088"/>
              <a:ext cx="5184577" cy="5184000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2750793"/>
                </a:avLst>
              </a:prstTxWarp>
              <a:spAutoFit/>
            </a:bodyPr>
            <a:lstStyle/>
            <a:p>
              <a:r>
                <a:rPr lang="en-GB" sz="8000" noProof="0" dirty="0">
                  <a:latin typeface="Helvetica Neue Medium" panose="02000503000000020004" pitchFamily="2" charset="0"/>
                  <a:ea typeface="Helvetica Neue Medium" panose="02000503000000020004" pitchFamily="2" charset="0"/>
                  <a:cs typeface="Helvetica Neue Medium" panose="02000503000000020004" pitchFamily="2" charset="0"/>
                </a:rPr>
                <a:t>Blind Poster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35407551-D64B-10B0-3075-9DD347764B4D}"/>
                </a:ext>
              </a:extLst>
            </p:cNvPr>
            <p:cNvSpPr txBox="1"/>
            <p:nvPr/>
          </p:nvSpPr>
          <p:spPr>
            <a:xfrm>
              <a:off x="-8360887" y="13820538"/>
              <a:ext cx="7220560" cy="298171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4400" noProof="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Please ensure that the poster does contain only your </a:t>
              </a:r>
              <a:r>
                <a:rPr lang="en-GB" sz="4400" noProof="0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Immatriculationnumber</a:t>
              </a:r>
              <a:r>
                <a:rPr lang="en-GB" sz="4400" noProof="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and </a:t>
              </a:r>
              <a:r>
                <a:rPr lang="en-GB" sz="4400" u="sng" noProof="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not</a:t>
              </a:r>
              <a:r>
                <a:rPr lang="en-GB" sz="4400" noProof="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your name!</a:t>
              </a:r>
            </a:p>
          </p:txBody>
        </p:sp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9449C9FD-35BA-235B-FCF1-9AE298A4BA2D}"/>
              </a:ext>
            </a:extLst>
          </p:cNvPr>
          <p:cNvSpPr txBox="1"/>
          <p:nvPr/>
        </p:nvSpPr>
        <p:spPr>
          <a:xfrm>
            <a:off x="0" y="-1631216"/>
            <a:ext cx="1643206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Front A2 (420mm x 592mm)</a:t>
            </a:r>
            <a:endParaRPr lang="de-DE" sz="100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98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732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2114</Words>
  <Application>Microsoft Macintosh PowerPoint</Application>
  <PresentationFormat>Benutzerdefiniert</PresentationFormat>
  <Paragraphs>174</Paragraphs>
  <Slides>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3" baseType="lpstr">
      <vt:lpstr>Aptos</vt:lpstr>
      <vt:lpstr>Arial</vt:lpstr>
      <vt:lpstr>Arial Narrow</vt:lpstr>
      <vt:lpstr>Calibri</vt:lpstr>
      <vt:lpstr>Cambria Math</vt:lpstr>
      <vt:lpstr>Helvetica Neue</vt:lpstr>
      <vt:lpstr>Helvetica Neue Medium</vt:lpstr>
      <vt:lpstr>Helvetica Neue Medium</vt:lpstr>
      <vt:lpstr>Menlo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Benjamin Buchwitz</cp:lastModifiedBy>
  <cp:revision>21</cp:revision>
  <dcterms:created xsi:type="dcterms:W3CDTF">2024-08-21T13:23:03Z</dcterms:created>
  <dcterms:modified xsi:type="dcterms:W3CDTF">2025-02-18T16:44:59Z</dcterms:modified>
</cp:coreProperties>
</file>