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B"/>
    <a:srgbClr val="BE0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281"/>
  </p:normalViewPr>
  <p:slideViewPr>
    <p:cSldViewPr snapToGrid="0">
      <p:cViewPr>
        <p:scale>
          <a:sx n="26" d="100"/>
          <a:sy n="26" d="100"/>
        </p:scale>
        <p:origin x="204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66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3" y="5893690"/>
            <a:ext cx="5400000" cy="2162345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9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123" y="5893690"/>
            <a:ext cx="5400000" cy="216234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58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8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63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53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16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1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66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21.08.24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42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251292"/>
            <a:ext cx="18443377" cy="227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Title of the Study</a:t>
            </a:r>
          </a:p>
        </p:txBody>
      </p:sp>
    </p:spTree>
    <p:extLst>
      <p:ext uri="{BB962C8B-B14F-4D97-AF65-F5344CB8AC3E}">
        <p14:creationId xmlns:p14="http://schemas.microsoft.com/office/powerpoint/2010/main" val="27607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138324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9162" indent="0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108CAC1-A1C7-4F6A-E594-3F5AF35F1EEC}"/>
              </a:ext>
            </a:extLst>
          </p:cNvPr>
          <p:cNvSpPr txBox="1">
            <a:spLocks/>
          </p:cNvSpPr>
          <p:nvPr/>
        </p:nvSpPr>
        <p:spPr>
          <a:xfrm>
            <a:off x="1355116" y="14643343"/>
            <a:ext cx="5760000" cy="9450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defPPr>
              <a:defRPr lang="en-US"/>
            </a:defPPr>
            <a:lvl1pPr indent="0" algn="just" defTabSz="895518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2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69162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38324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207487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276649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5345811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6pPr>
            <a:lvl7pPr marL="6414973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7pPr>
            <a:lvl8pPr marL="7484135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8pPr>
            <a:lvl9pPr marL="8553298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9pPr>
          </a:lstStyle>
          <a:p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commodo </a:t>
            </a:r>
            <a:r>
              <a:rPr lang="de-DE" dirty="0" err="1"/>
              <a:t>arcu</a:t>
            </a:r>
            <a:r>
              <a:rPr lang="de-DE" dirty="0"/>
              <a:t>. Morbi </a:t>
            </a:r>
            <a:r>
              <a:rPr lang="de-DE" dirty="0" err="1"/>
              <a:t>euismod</a:t>
            </a:r>
            <a:r>
              <a:rPr lang="de-DE" dirty="0"/>
              <a:t>, magna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tempus</a:t>
            </a:r>
            <a:r>
              <a:rPr lang="de-DE" dirty="0"/>
              <a:t> </a:t>
            </a:r>
            <a:r>
              <a:rPr lang="de-DE" dirty="0" err="1"/>
              <a:t>mattis</a:t>
            </a:r>
            <a:r>
              <a:rPr lang="de-DE" dirty="0"/>
              <a:t>,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 </a:t>
            </a:r>
            <a:r>
              <a:rPr lang="de-DE" dirty="0" err="1"/>
              <a:t>suscipit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,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lacinia</a:t>
            </a:r>
            <a:r>
              <a:rPr lang="de-DE" dirty="0"/>
              <a:t> </a:t>
            </a:r>
            <a:r>
              <a:rPr lang="de-DE" dirty="0" err="1"/>
              <a:t>velit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. In </a:t>
            </a:r>
            <a:r>
              <a:rPr lang="de-DE" dirty="0" err="1"/>
              <a:t>varius</a:t>
            </a:r>
            <a:r>
              <a:rPr lang="de-DE" dirty="0"/>
              <a:t> </a:t>
            </a:r>
            <a:r>
              <a:rPr lang="de-DE" dirty="0" err="1"/>
              <a:t>metus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, a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 et. </a:t>
            </a:r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euismod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. Duis </a:t>
            </a:r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faucibus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volutpat</a:t>
            </a:r>
            <a:r>
              <a:rPr lang="de-DE" dirty="0"/>
              <a:t> </a:t>
            </a:r>
            <a:r>
              <a:rPr lang="de-DE" dirty="0" err="1"/>
              <a:t>sodales</a:t>
            </a:r>
            <a:r>
              <a:rPr lang="de-DE" dirty="0"/>
              <a:t> ante.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pharetra</a:t>
            </a:r>
            <a:r>
              <a:rPr lang="de-DE" dirty="0"/>
              <a:t> </a:t>
            </a:r>
            <a:r>
              <a:rPr lang="de-DE" dirty="0" err="1"/>
              <a:t>vehicula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auctor</a:t>
            </a:r>
            <a:r>
              <a:rPr lang="de-DE" dirty="0"/>
              <a:t> est. In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interdum</a:t>
            </a:r>
            <a:r>
              <a:rPr lang="de-DE" dirty="0"/>
              <a:t> commodo.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augue</a:t>
            </a:r>
            <a:r>
              <a:rPr lang="de-DE" dirty="0"/>
              <a:t>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dignissim</a:t>
            </a:r>
            <a:r>
              <a:rPr lang="de-DE" dirty="0"/>
              <a:t> </a:t>
            </a:r>
            <a:r>
              <a:rPr lang="de-DE" dirty="0" err="1"/>
              <a:t>finibus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et </a:t>
            </a:r>
            <a:r>
              <a:rPr lang="de-DE" dirty="0" err="1"/>
              <a:t>tristique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, maximus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Nunc</a:t>
            </a:r>
            <a:r>
              <a:rPr lang="de-DE" dirty="0"/>
              <a:t> (Abb.1) </a:t>
            </a:r>
            <a:r>
              <a:rPr lang="de-DE" dirty="0" err="1"/>
              <a:t>tempus</a:t>
            </a:r>
            <a:r>
              <a:rPr lang="de-DE" dirty="0"/>
              <a:t> </a:t>
            </a:r>
            <a:r>
              <a:rPr lang="de-DE" dirty="0" err="1"/>
              <a:t>suscipit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volutpat</a:t>
            </a:r>
            <a:r>
              <a:rPr lang="de-DE" dirty="0"/>
              <a:t>, </a:t>
            </a:r>
            <a:r>
              <a:rPr lang="de-DE" dirty="0" err="1"/>
              <a:t>lacus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lacinia</a:t>
            </a:r>
            <a:r>
              <a:rPr lang="de-DE" dirty="0"/>
              <a:t>, </a:t>
            </a:r>
            <a:r>
              <a:rPr lang="de-DE" dirty="0" err="1"/>
              <a:t>massa</a:t>
            </a:r>
            <a:r>
              <a:rPr lang="de-DE" dirty="0"/>
              <a:t> nisi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, et </a:t>
            </a:r>
            <a:r>
              <a:rPr lang="de-DE" dirty="0" err="1"/>
              <a:t>tempor</a:t>
            </a:r>
            <a:r>
              <a:rPr lang="de-DE" dirty="0"/>
              <a:t> magna </a:t>
            </a:r>
            <a:r>
              <a:rPr lang="de-DE" dirty="0" err="1"/>
              <a:t>elit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.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E5B11BA-08F6-43A1-BCFA-2536EAD0ADB5}"/>
              </a:ext>
            </a:extLst>
          </p:cNvPr>
          <p:cNvSpPr/>
          <p:nvPr/>
        </p:nvSpPr>
        <p:spPr>
          <a:xfrm>
            <a:off x="1715116" y="18080011"/>
            <a:ext cx="5040000" cy="315869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D77D4D7-60F0-A9F5-86F7-FBA9F51424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1812" y="6059939"/>
                <a:ext cx="5760000" cy="147160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360000" tIns="360000" rIns="360000" bIns="360000" numCol="1" rtlCol="0">
                <a:noAutofit/>
              </a:bodyPr>
              <a:lstStyle>
                <a:defPPr>
                  <a:defRPr lang="en-US"/>
                </a:defPPr>
                <a:lvl1pPr indent="0" defTabSz="895518">
                  <a:lnSpc>
                    <a:spcPct val="9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  <a:defRPr sz="2000">
                    <a:latin typeface="Arial" pitchFamily="34" charset="0"/>
                    <a:cs typeface="Arial" panose="020B0604020202020204" pitchFamily="34" charset="0"/>
                  </a:defRPr>
                </a:lvl1pPr>
                <a:lvl2pPr marL="1069162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4677"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2138324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4209"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3207487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4276649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5345811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6pPr>
                <a:lvl7pPr marL="6414973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7pPr>
                <a:lvl8pPr marL="7484135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8pPr>
                <a:lvl9pPr marL="8553298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9pPr>
              </a:lstStyle>
              <a:p>
                <a:pPr algn="just"/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eget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tellus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tincidunt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mattis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quam non,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egestas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nisi.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Nunc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et nulla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dui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Donec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velit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purus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mattis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non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aliquam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eget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tempus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sit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amet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purus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Praesent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lacinia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ipsum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et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arcu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ultricies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eu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ultricies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justo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euismod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Pellentesque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consequat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lorem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at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leo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viverra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imperdiet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Nulla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tempus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massa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Mauris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lobortis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ullamcorper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laoreet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Morbi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imperdiet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risus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vitae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bibendum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venenatis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pPr algn="just"/>
                <a:endParaRPr lang="de-DE" dirty="0">
                  <a:solidFill>
                    <a:srgbClr val="000000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algn="just"/>
                <a:endParaRPr lang="en-GB" dirty="0"/>
              </a:p>
              <a:p>
                <a:pPr algn="just"/>
                <a:r>
                  <a:rPr lang="en-GB" dirty="0" err="1"/>
                  <a:t>Phasellus</a:t>
                </a:r>
                <a:r>
                  <a:rPr lang="en-GB" dirty="0"/>
                  <a:t> </a:t>
                </a:r>
                <a:r>
                  <a:rPr lang="en-GB" dirty="0" err="1"/>
                  <a:t>augue</a:t>
                </a:r>
                <a:r>
                  <a:rPr lang="en-GB" dirty="0"/>
                  <a:t> dui, </a:t>
                </a:r>
                <a:r>
                  <a:rPr lang="en-GB" dirty="0" err="1"/>
                  <a:t>mattis</a:t>
                </a:r>
                <a:r>
                  <a:rPr lang="en-GB" dirty="0"/>
                  <a:t> ac </a:t>
                </a:r>
                <a:r>
                  <a:rPr lang="en-GB" dirty="0" err="1"/>
                  <a:t>justo</a:t>
                </a:r>
                <a:r>
                  <a:rPr lang="en-GB" dirty="0"/>
                  <a:t> </a:t>
                </a:r>
                <a:r>
                  <a:rPr lang="en-GB" dirty="0" err="1"/>
                  <a:t>sed</a:t>
                </a:r>
                <a:r>
                  <a:rPr lang="en-GB" dirty="0"/>
                  <a:t>, </a:t>
                </a:r>
                <a:r>
                  <a:rPr lang="en-GB" dirty="0" err="1"/>
                  <a:t>commodo</a:t>
                </a:r>
                <a:r>
                  <a:rPr lang="en-GB" dirty="0"/>
                  <a:t> </a:t>
                </a:r>
                <a:r>
                  <a:rPr lang="en-GB" dirty="0" err="1"/>
                  <a:t>ultrices</a:t>
                </a:r>
                <a:r>
                  <a:rPr lang="en-GB" dirty="0"/>
                  <a:t> </a:t>
                </a:r>
                <a:r>
                  <a:rPr lang="en-GB" dirty="0" err="1"/>
                  <a:t>urna</a:t>
                </a:r>
                <a:r>
                  <a:rPr lang="en-GB" dirty="0"/>
                  <a:t>. </a:t>
                </a:r>
                <a:r>
                  <a:rPr lang="en-GB" dirty="0" err="1"/>
                  <a:t>Nulla</a:t>
                </a:r>
                <a:r>
                  <a:rPr lang="en-GB" dirty="0"/>
                  <a:t> </a:t>
                </a:r>
                <a:r>
                  <a:rPr lang="en-GB" dirty="0" err="1"/>
                  <a:t>sagittis</a:t>
                </a:r>
                <a:r>
                  <a:rPr lang="en-GB" dirty="0"/>
                  <a:t> </a:t>
                </a:r>
                <a:r>
                  <a:rPr lang="en-GB" dirty="0" err="1"/>
                  <a:t>enim</a:t>
                </a:r>
                <a:r>
                  <a:rPr lang="en-GB" dirty="0"/>
                  <a:t> </a:t>
                </a:r>
                <a:r>
                  <a:rPr lang="en-GB" dirty="0" err="1"/>
                  <a:t>neque</a:t>
                </a:r>
                <a:r>
                  <a:rPr lang="en-GB" dirty="0"/>
                  <a:t>, </a:t>
                </a:r>
                <a:r>
                  <a:rPr lang="en-GB" dirty="0" err="1"/>
                  <a:t>dapibus</a:t>
                </a:r>
                <a:r>
                  <a:rPr lang="en-GB" dirty="0"/>
                  <a:t> </a:t>
                </a:r>
                <a:r>
                  <a:rPr lang="en-GB" dirty="0" err="1"/>
                  <a:t>tincidunt</a:t>
                </a:r>
                <a:r>
                  <a:rPr lang="en-GB" dirty="0"/>
                  <a:t> </a:t>
                </a:r>
                <a:r>
                  <a:rPr lang="en-GB" dirty="0" err="1"/>
                  <a:t>enim</a:t>
                </a:r>
                <a:r>
                  <a:rPr lang="en-GB" dirty="0"/>
                  <a:t> semper vitae. </a:t>
                </a:r>
                <a:r>
                  <a:rPr lang="en-GB" dirty="0" err="1"/>
                  <a:t>Nullam</a:t>
                </a:r>
                <a:r>
                  <a:rPr lang="en-GB" dirty="0"/>
                  <a:t> </a:t>
                </a:r>
                <a:r>
                  <a:rPr lang="en-GB" dirty="0" err="1"/>
                  <a:t>eget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 at lorem </a:t>
                </a:r>
                <a:r>
                  <a:rPr lang="en-GB" dirty="0" err="1"/>
                  <a:t>sollicitudin</a:t>
                </a:r>
                <a:r>
                  <a:rPr lang="en-GB" dirty="0"/>
                  <a:t> auctor non </a:t>
                </a:r>
                <a:r>
                  <a:rPr lang="en-GB" dirty="0" err="1"/>
                  <a:t>vel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. </a:t>
                </a:r>
                <a:r>
                  <a:rPr lang="en-GB" dirty="0" err="1"/>
                  <a:t>Nullam</a:t>
                </a:r>
                <a:r>
                  <a:rPr lang="en-GB" dirty="0"/>
                  <a:t> non </a:t>
                </a:r>
                <a:r>
                  <a:rPr lang="en-GB" dirty="0" err="1"/>
                  <a:t>dapibus</a:t>
                </a:r>
                <a:r>
                  <a:rPr lang="en-GB" dirty="0"/>
                  <a:t> est. </a:t>
                </a:r>
                <a:r>
                  <a:rPr lang="en-GB" dirty="0" err="1"/>
                  <a:t>Suspendisse</a:t>
                </a:r>
                <a:r>
                  <a:rPr lang="en-GB" dirty="0"/>
                  <a:t> </a:t>
                </a:r>
                <a:r>
                  <a:rPr lang="en-GB" dirty="0" err="1"/>
                  <a:t>faucibus</a:t>
                </a:r>
                <a:r>
                  <a:rPr lang="en-GB" dirty="0"/>
                  <a:t> </a:t>
                </a:r>
                <a:r>
                  <a:rPr lang="en-GB" dirty="0" err="1"/>
                  <a:t>congue</a:t>
                </a:r>
                <a:r>
                  <a:rPr lang="en-GB" dirty="0"/>
                  <a:t> </a:t>
                </a:r>
                <a:r>
                  <a:rPr lang="en-GB" dirty="0" err="1"/>
                  <a:t>purus</a:t>
                </a:r>
                <a:r>
                  <a:rPr lang="en-GB" dirty="0"/>
                  <a:t>, fermentum </a:t>
                </a:r>
                <a:r>
                  <a:rPr lang="en-GB" dirty="0" err="1"/>
                  <a:t>tristique</a:t>
                </a:r>
                <a:r>
                  <a:rPr lang="en-GB" dirty="0"/>
                  <a:t> </a:t>
                </a:r>
                <a:r>
                  <a:rPr lang="en-GB" dirty="0" err="1"/>
                  <a:t>nibh</a:t>
                </a:r>
                <a:r>
                  <a:rPr lang="en-GB" dirty="0"/>
                  <a:t> </a:t>
                </a:r>
                <a:r>
                  <a:rPr lang="en-GB" dirty="0" err="1"/>
                  <a:t>blandit</a:t>
                </a:r>
                <a:r>
                  <a:rPr lang="en-GB" dirty="0"/>
                  <a:t> vitae. </a:t>
                </a:r>
                <a:r>
                  <a:rPr lang="en-GB" dirty="0" err="1"/>
                  <a:t>Praesent</a:t>
                </a:r>
                <a:r>
                  <a:rPr lang="en-GB" dirty="0"/>
                  <a:t> sit </a:t>
                </a:r>
                <a:r>
                  <a:rPr lang="en-GB" dirty="0" err="1"/>
                  <a:t>amet</a:t>
                </a:r>
                <a:r>
                  <a:rPr lang="en-GB" dirty="0"/>
                  <a:t> </a:t>
                </a:r>
                <a:r>
                  <a:rPr lang="en-GB" dirty="0" err="1"/>
                  <a:t>tempor</a:t>
                </a:r>
                <a:r>
                  <a:rPr lang="en-GB" dirty="0"/>
                  <a:t> ligula. Aenean </a:t>
                </a:r>
                <a:r>
                  <a:rPr lang="en-GB" dirty="0" err="1"/>
                  <a:t>sed</a:t>
                </a:r>
                <a:r>
                  <a:rPr lang="en-GB" dirty="0"/>
                  <a:t> </a:t>
                </a:r>
                <a:r>
                  <a:rPr lang="en-GB" dirty="0" err="1"/>
                  <a:t>elementum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. </a:t>
                </a:r>
                <a:r>
                  <a:rPr lang="en-GB" dirty="0" err="1"/>
                  <a:t>Nulla</a:t>
                </a:r>
                <a:r>
                  <a:rPr lang="en-GB" dirty="0"/>
                  <a:t> et </a:t>
                </a:r>
                <a:r>
                  <a:rPr lang="en-GB" dirty="0" err="1"/>
                  <a:t>nunc</a:t>
                </a:r>
                <a:r>
                  <a:rPr lang="en-GB" dirty="0"/>
                  <a:t> et mi </a:t>
                </a:r>
                <a:r>
                  <a:rPr lang="en-GB" dirty="0" err="1"/>
                  <a:t>vulputate</a:t>
                </a:r>
                <a:r>
                  <a:rPr lang="en-GB" dirty="0"/>
                  <a:t> convallis. Proin </a:t>
                </a:r>
                <a:r>
                  <a:rPr lang="en-GB" dirty="0" err="1"/>
                  <a:t>viverra</a:t>
                </a:r>
                <a:r>
                  <a:rPr lang="en-GB" dirty="0"/>
                  <a:t> </a:t>
                </a:r>
                <a:r>
                  <a:rPr lang="en-GB" dirty="0" err="1"/>
                  <a:t>mattis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 ac </a:t>
                </a:r>
                <a:r>
                  <a:rPr lang="en-GB" dirty="0" err="1"/>
                  <a:t>finibus</a:t>
                </a:r>
                <a:r>
                  <a:rPr lang="en-GB" dirty="0"/>
                  <a:t>. Vestibulum </a:t>
                </a:r>
                <a:r>
                  <a:rPr lang="en-GB" dirty="0" err="1"/>
                  <a:t>quis</a:t>
                </a:r>
                <a:r>
                  <a:rPr lang="en-GB" dirty="0"/>
                  <a:t> </a:t>
                </a:r>
                <a:r>
                  <a:rPr lang="en-GB" dirty="0" err="1"/>
                  <a:t>lacus</a:t>
                </a:r>
                <a:r>
                  <a:rPr lang="en-GB" dirty="0"/>
                  <a:t> in </a:t>
                </a:r>
                <a:r>
                  <a:rPr lang="en-GB" dirty="0" err="1"/>
                  <a:t>neque</a:t>
                </a:r>
                <a:r>
                  <a:rPr lang="en-GB" dirty="0"/>
                  <a:t> </a:t>
                </a:r>
                <a:r>
                  <a:rPr lang="en-GB" dirty="0" err="1"/>
                  <a:t>tincidunt</a:t>
                </a:r>
                <a:r>
                  <a:rPr lang="en-GB" dirty="0"/>
                  <a:t> convallis. </a:t>
                </a:r>
                <a:r>
                  <a:rPr lang="en-GB" dirty="0" err="1"/>
                  <a:t>Phasellus</a:t>
                </a:r>
                <a:r>
                  <a:rPr lang="en-GB" dirty="0"/>
                  <a:t> </a:t>
                </a:r>
                <a:r>
                  <a:rPr lang="en-GB" dirty="0" err="1"/>
                  <a:t>mattis</a:t>
                </a:r>
                <a:r>
                  <a:rPr lang="en-GB" dirty="0"/>
                  <a:t> </a:t>
                </a:r>
                <a:r>
                  <a:rPr lang="en-GB" dirty="0" err="1"/>
                  <a:t>sapien</a:t>
                </a:r>
                <a:r>
                  <a:rPr lang="en-GB" dirty="0"/>
                  <a:t> </a:t>
                </a:r>
                <a:r>
                  <a:rPr lang="en-GB" dirty="0" err="1"/>
                  <a:t>odio</a:t>
                </a:r>
                <a:r>
                  <a:rPr lang="en-GB" dirty="0"/>
                  <a:t>, vitae </a:t>
                </a:r>
                <a:r>
                  <a:rPr lang="en-GB" dirty="0" err="1"/>
                  <a:t>congue</a:t>
                </a:r>
                <a:r>
                  <a:rPr lang="en-GB" dirty="0"/>
                  <a:t> lorem </a:t>
                </a:r>
                <a:r>
                  <a:rPr lang="en-GB" dirty="0" err="1"/>
                  <a:t>commodo</a:t>
                </a:r>
                <a:r>
                  <a:rPr lang="en-GB" dirty="0"/>
                  <a:t> vel. </a:t>
                </a:r>
                <a:r>
                  <a:rPr lang="en-GB" dirty="0" err="1"/>
                  <a:t>Nullam</a:t>
                </a:r>
                <a:r>
                  <a:rPr lang="en-GB" dirty="0"/>
                  <a:t> fermentum at ante a </a:t>
                </a:r>
                <a:r>
                  <a:rPr lang="en-GB" dirty="0" err="1"/>
                  <a:t>faucibus</a:t>
                </a:r>
                <a:r>
                  <a:rPr lang="en-GB" dirty="0"/>
                  <a:t>. Integer </a:t>
                </a:r>
                <a:r>
                  <a:rPr lang="en-GB" dirty="0" err="1"/>
                  <a:t>egestas</a:t>
                </a:r>
                <a:r>
                  <a:rPr lang="en-GB" dirty="0"/>
                  <a:t> </a:t>
                </a:r>
                <a:r>
                  <a:rPr lang="en-GB" dirty="0" err="1"/>
                  <a:t>eu</a:t>
                </a:r>
                <a:r>
                  <a:rPr lang="en-GB" dirty="0"/>
                  <a:t> </a:t>
                </a:r>
                <a:r>
                  <a:rPr lang="en-GB" dirty="0" err="1"/>
                  <a:t>tortor</a:t>
                </a:r>
                <a:r>
                  <a:rPr lang="en-GB" dirty="0"/>
                  <a:t> </a:t>
                </a:r>
                <a:r>
                  <a:rPr lang="en-GB" dirty="0" err="1"/>
                  <a:t>nec</a:t>
                </a:r>
                <a:r>
                  <a:rPr lang="en-GB" dirty="0"/>
                  <a:t> </a:t>
                </a:r>
                <a:r>
                  <a:rPr lang="en-GB" dirty="0" err="1"/>
                  <a:t>placerat</a:t>
                </a:r>
                <a:r>
                  <a:rPr lang="en-GB" dirty="0"/>
                  <a:t>. </a:t>
                </a:r>
                <a:r>
                  <a:rPr lang="en-GB" dirty="0" err="1"/>
                  <a:t>Sed</a:t>
                </a:r>
                <a:r>
                  <a:rPr lang="en-GB" dirty="0"/>
                  <a:t> et </a:t>
                </a:r>
                <a:r>
                  <a:rPr lang="en-GB" dirty="0" err="1"/>
                  <a:t>mauris</a:t>
                </a:r>
                <a:r>
                  <a:rPr lang="en-GB" dirty="0"/>
                  <a:t> </a:t>
                </a:r>
                <a:r>
                  <a:rPr lang="en-GB" dirty="0" err="1"/>
                  <a:t>vel</a:t>
                </a:r>
                <a:r>
                  <a:rPr lang="en-GB" dirty="0"/>
                  <a:t> </a:t>
                </a:r>
                <a:r>
                  <a:rPr lang="en-GB" dirty="0" err="1"/>
                  <a:t>dolor</a:t>
                </a:r>
                <a:r>
                  <a:rPr lang="en-GB" dirty="0"/>
                  <a:t> convallis maximus et </a:t>
                </a:r>
                <a:r>
                  <a:rPr lang="en-GB" dirty="0" err="1"/>
                  <a:t>eget</a:t>
                </a:r>
                <a:r>
                  <a:rPr lang="en-GB" dirty="0"/>
                  <a:t> diam. Ut </a:t>
                </a:r>
                <a:r>
                  <a:rPr lang="en-GB" dirty="0" err="1"/>
                  <a:t>sem</a:t>
                </a:r>
                <a:r>
                  <a:rPr lang="en-GB" dirty="0"/>
                  <a:t> </a:t>
                </a:r>
                <a:r>
                  <a:rPr lang="en-GB" dirty="0" err="1"/>
                  <a:t>nisl</a:t>
                </a:r>
                <a:r>
                  <a:rPr lang="en-GB" dirty="0"/>
                  <a:t>, </a:t>
                </a:r>
                <a:r>
                  <a:rPr lang="en-GB" dirty="0" err="1"/>
                  <a:t>venenatis</a:t>
                </a:r>
                <a:r>
                  <a:rPr lang="en-GB" dirty="0"/>
                  <a:t> </a:t>
                </a:r>
                <a:r>
                  <a:rPr lang="en-GB" dirty="0" err="1"/>
                  <a:t>nec</a:t>
                </a:r>
                <a:r>
                  <a:rPr lang="en-GB" dirty="0"/>
                  <a:t> ante a, </a:t>
                </a:r>
                <a:r>
                  <a:rPr lang="en-GB" dirty="0" err="1"/>
                  <a:t>luctus</a:t>
                </a:r>
                <a:r>
                  <a:rPr lang="en-GB" dirty="0"/>
                  <a:t> convallis ipsum.</a:t>
                </a:r>
              </a:p>
              <a:p>
                <a:pPr algn="just"/>
                <a:endParaRPr lang="en-GB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pPr algn="just"/>
                <a:endParaRPr lang="en-GB" dirty="0"/>
              </a:p>
              <a:p>
                <a:pPr algn="just"/>
                <a:r>
                  <a:rPr lang="en-GB" dirty="0" err="1"/>
                  <a:t>Fusce</a:t>
                </a:r>
                <a:r>
                  <a:rPr lang="en-GB" dirty="0"/>
                  <a:t> </a:t>
                </a:r>
                <a:r>
                  <a:rPr lang="en-GB" dirty="0" err="1"/>
                  <a:t>facilisis</a:t>
                </a:r>
                <a:r>
                  <a:rPr lang="en-GB" dirty="0"/>
                  <a:t> </a:t>
                </a:r>
                <a:r>
                  <a:rPr lang="en-GB" dirty="0" err="1"/>
                  <a:t>finibus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. </a:t>
                </a:r>
                <a:r>
                  <a:rPr lang="en-GB" dirty="0" err="1"/>
                  <a:t>Sed</a:t>
                </a:r>
                <a:r>
                  <a:rPr lang="en-GB" dirty="0"/>
                  <a:t> </a:t>
                </a:r>
                <a:r>
                  <a:rPr lang="en-GB" dirty="0" err="1"/>
                  <a:t>fringilla</a:t>
                </a:r>
                <a:r>
                  <a:rPr lang="en-GB" dirty="0"/>
                  <a:t>, </a:t>
                </a:r>
                <a:r>
                  <a:rPr lang="en-GB" dirty="0" err="1"/>
                  <a:t>tortor</a:t>
                </a:r>
                <a:r>
                  <a:rPr lang="en-GB" dirty="0"/>
                  <a:t> non </a:t>
                </a:r>
                <a:r>
                  <a:rPr lang="en-GB" dirty="0" err="1"/>
                  <a:t>rutrum</a:t>
                </a:r>
                <a:r>
                  <a:rPr lang="en-GB" dirty="0"/>
                  <a:t> </a:t>
                </a:r>
                <a:r>
                  <a:rPr lang="en-GB" dirty="0" err="1"/>
                  <a:t>sagittis</a:t>
                </a:r>
                <a:r>
                  <a:rPr lang="en-GB" dirty="0"/>
                  <a:t>, </a:t>
                </a:r>
                <a:r>
                  <a:rPr lang="en-GB" dirty="0" err="1"/>
                  <a:t>sem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 maximus </a:t>
                </a:r>
                <a:r>
                  <a:rPr lang="en-GB" dirty="0" err="1"/>
                  <a:t>augue</a:t>
                </a:r>
                <a:r>
                  <a:rPr lang="en-GB" dirty="0"/>
                  <a:t>, ac </a:t>
                </a:r>
                <a:r>
                  <a:rPr lang="en-GB" dirty="0" err="1"/>
                  <a:t>iaculis</a:t>
                </a:r>
                <a:r>
                  <a:rPr lang="en-GB" dirty="0"/>
                  <a:t> </a:t>
                </a:r>
                <a:r>
                  <a:rPr lang="en-GB" dirty="0" err="1"/>
                  <a:t>sapien</a:t>
                </a:r>
                <a:r>
                  <a:rPr lang="en-GB" dirty="0"/>
                  <a:t> nisi dictum </a:t>
                </a:r>
                <a:r>
                  <a:rPr lang="en-GB" dirty="0" err="1"/>
                  <a:t>odio</a:t>
                </a:r>
                <a:r>
                  <a:rPr lang="en-GB" dirty="0"/>
                  <a:t>. Cras </a:t>
                </a:r>
                <a:r>
                  <a:rPr lang="en-GB" dirty="0" err="1"/>
                  <a:t>placerat</a:t>
                </a:r>
                <a:r>
                  <a:rPr lang="en-GB" dirty="0"/>
                  <a:t> </a:t>
                </a:r>
                <a:r>
                  <a:rPr lang="en-GB" dirty="0" err="1"/>
                  <a:t>augue</a:t>
                </a:r>
                <a:r>
                  <a:rPr lang="en-GB" dirty="0"/>
                  <a:t> et </a:t>
                </a:r>
                <a:r>
                  <a:rPr lang="en-GB" dirty="0" err="1"/>
                  <a:t>felis</a:t>
                </a:r>
                <a:r>
                  <a:rPr lang="en-GB" dirty="0"/>
                  <a:t> </a:t>
                </a:r>
                <a:r>
                  <a:rPr lang="en-GB" dirty="0" err="1"/>
                  <a:t>tincidunt</a:t>
                </a:r>
                <a:r>
                  <a:rPr lang="en-GB" dirty="0"/>
                  <a:t> </a:t>
                </a:r>
                <a:r>
                  <a:rPr lang="en-GB" dirty="0" err="1"/>
                  <a:t>posuere</a:t>
                </a:r>
                <a:r>
                  <a:rPr lang="en-GB" dirty="0"/>
                  <a:t>. Nunc mi </a:t>
                </a:r>
                <a:r>
                  <a:rPr lang="en-GB" dirty="0" err="1"/>
                  <a:t>risus</a:t>
                </a:r>
                <a:r>
                  <a:rPr lang="en-GB" dirty="0"/>
                  <a:t>, pharetra </a:t>
                </a:r>
                <a:r>
                  <a:rPr lang="en-GB" dirty="0" err="1"/>
                  <a:t>ut</a:t>
                </a:r>
                <a:r>
                  <a:rPr lang="en-GB" dirty="0"/>
                  <a:t> pulvinar </a:t>
                </a:r>
                <a:r>
                  <a:rPr lang="en-GB" dirty="0" err="1"/>
                  <a:t>quis</a:t>
                </a:r>
                <a:r>
                  <a:rPr lang="en-GB" dirty="0"/>
                  <a:t>, semper </a:t>
                </a:r>
                <a:r>
                  <a:rPr lang="en-GB" dirty="0" err="1"/>
                  <a:t>vel</a:t>
                </a:r>
                <a:r>
                  <a:rPr lang="en-GB" dirty="0"/>
                  <a:t> eros. </a:t>
                </a:r>
                <a:r>
                  <a:rPr lang="en-GB" dirty="0" err="1"/>
                  <a:t>Vivamus</a:t>
                </a:r>
                <a:r>
                  <a:rPr lang="en-GB" dirty="0"/>
                  <a:t> </a:t>
                </a:r>
                <a:r>
                  <a:rPr lang="en-GB" dirty="0" err="1"/>
                  <a:t>sed</a:t>
                </a:r>
                <a:r>
                  <a:rPr lang="en-GB" dirty="0"/>
                  <a:t> eros at ligula </a:t>
                </a:r>
                <a:r>
                  <a:rPr lang="en-GB" dirty="0" err="1"/>
                  <a:t>placerat</a:t>
                </a:r>
                <a:r>
                  <a:rPr lang="en-GB" dirty="0"/>
                  <a:t> </a:t>
                </a:r>
                <a:r>
                  <a:rPr lang="en-GB" dirty="0" err="1"/>
                  <a:t>ornare</a:t>
                </a:r>
                <a:r>
                  <a:rPr lang="en-GB" dirty="0"/>
                  <a:t> sit </a:t>
                </a:r>
                <a:r>
                  <a:rPr lang="en-GB" dirty="0" err="1"/>
                  <a:t>amet</a:t>
                </a:r>
                <a:r>
                  <a:rPr lang="en-GB" dirty="0"/>
                  <a:t> vitae mi. Integer </a:t>
                </a:r>
                <a:r>
                  <a:rPr lang="en-GB" dirty="0" err="1"/>
                  <a:t>tristique</a:t>
                </a:r>
                <a:r>
                  <a:rPr lang="en-GB" dirty="0"/>
                  <a:t> </a:t>
                </a:r>
                <a:r>
                  <a:rPr lang="en-GB" dirty="0" err="1"/>
                  <a:t>turpis</a:t>
                </a:r>
                <a:r>
                  <a:rPr lang="en-GB" dirty="0"/>
                  <a:t> et dictum pulvinar. </a:t>
                </a:r>
                <a:r>
                  <a:rPr lang="en-GB" dirty="0" err="1"/>
                  <a:t>Orci</a:t>
                </a:r>
                <a:r>
                  <a:rPr lang="en-GB" dirty="0"/>
                  <a:t> </a:t>
                </a:r>
                <a:r>
                  <a:rPr lang="en-GB" dirty="0" err="1"/>
                  <a:t>varius</a:t>
                </a:r>
                <a:r>
                  <a:rPr lang="en-GB" dirty="0"/>
                  <a:t> </a:t>
                </a:r>
                <a:r>
                  <a:rPr lang="en-GB" dirty="0" err="1"/>
                  <a:t>natoque</a:t>
                </a:r>
                <a:r>
                  <a:rPr lang="en-GB" dirty="0"/>
                  <a:t> </a:t>
                </a:r>
                <a:r>
                  <a:rPr lang="en-GB" dirty="0" err="1"/>
                  <a:t>penatibus</a:t>
                </a:r>
                <a:r>
                  <a:rPr lang="en-GB" dirty="0"/>
                  <a:t> et </a:t>
                </a:r>
                <a:r>
                  <a:rPr lang="en-GB" dirty="0" err="1"/>
                  <a:t>magnis</a:t>
                </a:r>
                <a:r>
                  <a:rPr lang="en-GB" dirty="0"/>
                  <a:t> dis parturient </a:t>
                </a:r>
                <a:r>
                  <a:rPr lang="en-GB" dirty="0" err="1"/>
                  <a:t>montes</a:t>
                </a:r>
                <a:r>
                  <a:rPr lang="en-GB" dirty="0"/>
                  <a:t>, </a:t>
                </a:r>
                <a:r>
                  <a:rPr lang="en-GB" dirty="0" err="1"/>
                  <a:t>nascetur</a:t>
                </a:r>
                <a:r>
                  <a:rPr lang="en-GB" dirty="0"/>
                  <a:t> </a:t>
                </a:r>
                <a:r>
                  <a:rPr lang="en-GB" dirty="0" err="1"/>
                  <a:t>ridiculus</a:t>
                </a:r>
                <a:r>
                  <a:rPr lang="en-GB" dirty="0"/>
                  <a:t> mus. </a:t>
                </a:r>
                <a:r>
                  <a:rPr lang="en-GB" dirty="0" err="1"/>
                  <a:t>Aliquam</a:t>
                </a:r>
                <a:r>
                  <a:rPr lang="en-GB" dirty="0"/>
                  <a:t> </a:t>
                </a:r>
                <a:r>
                  <a:rPr lang="en-GB" dirty="0" err="1"/>
                  <a:t>facilisis</a:t>
                </a:r>
                <a:r>
                  <a:rPr lang="en-GB" dirty="0"/>
                  <a:t>, </a:t>
                </a:r>
                <a:r>
                  <a:rPr lang="en-GB" dirty="0" err="1"/>
                  <a:t>diam</a:t>
                </a:r>
                <a:r>
                  <a:rPr lang="en-GB" dirty="0"/>
                  <a:t> </a:t>
                </a:r>
                <a:r>
                  <a:rPr lang="en-GB" dirty="0" err="1"/>
                  <a:t>quis</a:t>
                </a:r>
                <a:r>
                  <a:rPr lang="en-GB" dirty="0"/>
                  <a:t> </a:t>
                </a:r>
                <a:r>
                  <a:rPr lang="en-GB" dirty="0" err="1"/>
                  <a:t>lobortis</a:t>
                </a:r>
                <a:r>
                  <a:rPr lang="en-GB" dirty="0"/>
                  <a:t> </a:t>
                </a:r>
                <a:r>
                  <a:rPr lang="en-GB" dirty="0" err="1"/>
                  <a:t>eleifend</a:t>
                </a:r>
                <a:r>
                  <a:rPr lang="en-GB" dirty="0"/>
                  <a:t>, </a:t>
                </a:r>
                <a:r>
                  <a:rPr lang="en-GB" dirty="0" err="1"/>
                  <a:t>dolor</a:t>
                </a:r>
                <a:r>
                  <a:rPr lang="en-GB" dirty="0"/>
                  <a:t> eros auctor ligula, </a:t>
                </a:r>
                <a:r>
                  <a:rPr lang="en-GB" dirty="0" err="1"/>
                  <a:t>quis</a:t>
                </a:r>
                <a:r>
                  <a:rPr lang="en-GB" dirty="0"/>
                  <a:t> </a:t>
                </a:r>
                <a:r>
                  <a:rPr lang="en-GB" dirty="0" err="1"/>
                  <a:t>bibendum</a:t>
                </a:r>
                <a:r>
                  <a:rPr lang="en-GB" dirty="0"/>
                  <a:t> eros lorem vitae </a:t>
                </a:r>
                <a:r>
                  <a:rPr lang="en-GB" dirty="0" err="1"/>
                  <a:t>mauris</a:t>
                </a:r>
                <a:r>
                  <a:rPr lang="en-GB" dirty="0"/>
                  <a:t>. </a:t>
                </a:r>
                <a:r>
                  <a:rPr lang="en-GB" dirty="0" err="1"/>
                  <a:t>Vivamus</a:t>
                </a:r>
                <a:r>
                  <a:rPr lang="en-GB" dirty="0"/>
                  <a:t> id </a:t>
                </a:r>
                <a:r>
                  <a:rPr lang="en-GB" dirty="0" err="1"/>
                  <a:t>nunc</a:t>
                </a:r>
                <a:r>
                  <a:rPr lang="en-GB" dirty="0"/>
                  <a:t> non </a:t>
                </a:r>
                <a:r>
                  <a:rPr lang="en-GB" dirty="0" err="1"/>
                  <a:t>tortor</a:t>
                </a:r>
                <a:r>
                  <a:rPr lang="en-GB" dirty="0"/>
                  <a:t> </a:t>
                </a:r>
                <a:r>
                  <a:rPr lang="en-GB" dirty="0" err="1"/>
                  <a:t>tincidunt</a:t>
                </a:r>
                <a:r>
                  <a:rPr lang="en-GB" dirty="0"/>
                  <a:t> </a:t>
                </a:r>
                <a:r>
                  <a:rPr lang="en-GB" dirty="0" err="1"/>
                  <a:t>sollicitudin</a:t>
                </a:r>
                <a:r>
                  <a:rPr lang="en-GB" dirty="0"/>
                  <a:t>. </a:t>
                </a:r>
              </a:p>
            </p:txBody>
          </p:sp>
        </mc:Choice>
        <mc:Fallback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D77D4D7-60F0-A9F5-86F7-FBA9F514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812" y="6059939"/>
                <a:ext cx="5760000" cy="147160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8FAA7BF-3634-F2EA-5FDC-F474EF8365E5}"/>
              </a:ext>
            </a:extLst>
          </p:cNvPr>
          <p:cNvSpPr txBox="1">
            <a:spLocks/>
          </p:cNvSpPr>
          <p:nvPr/>
        </p:nvSpPr>
        <p:spPr>
          <a:xfrm>
            <a:off x="14333502" y="23957032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Projekthinweise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3DC6D1-854E-086A-AA56-25715F07C75D}"/>
              </a:ext>
            </a:extLst>
          </p:cNvPr>
          <p:cNvSpPr txBox="1">
            <a:spLocks/>
          </p:cNvSpPr>
          <p:nvPr/>
        </p:nvSpPr>
        <p:spPr>
          <a:xfrm>
            <a:off x="14333502" y="25087389"/>
            <a:ext cx="5760000" cy="2369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1800" dirty="0">
                <a:latin typeface="Arial" pitchFamily="34" charset="0"/>
              </a:rPr>
              <a:t>Diese Case Study wurde am Standort Meschede der Fachhochschule Südwestfalen im Rahmen des Studienganges Data Science (</a:t>
            </a:r>
            <a:r>
              <a:rPr lang="de-DE" sz="1800" dirty="0" err="1">
                <a:latin typeface="Arial" pitchFamily="34" charset="0"/>
              </a:rPr>
              <a:t>M.Sc</a:t>
            </a:r>
            <a:r>
              <a:rPr lang="de-DE" sz="1800" dirty="0"/>
              <a:t>.)</a:t>
            </a:r>
            <a:r>
              <a:rPr lang="de-DE" sz="1800" dirty="0">
                <a:latin typeface="Arial" pitchFamily="34" charset="0"/>
              </a:rPr>
              <a:t> als Teil des Moduls </a:t>
            </a:r>
            <a:r>
              <a:rPr lang="de-DE" sz="1800" b="1" dirty="0">
                <a:latin typeface="Arial" pitchFamily="34" charset="0"/>
              </a:rPr>
              <a:t>Prädiktive Analytik </a:t>
            </a:r>
            <a:r>
              <a:rPr lang="de-DE" sz="1800" dirty="0">
                <a:latin typeface="Arial" pitchFamily="34" charset="0"/>
              </a:rPr>
              <a:t>(Prof. Dr. Benjamin Buchwitz) im Sommersemester 20xx</a:t>
            </a:r>
            <a:r>
              <a:rPr lang="de-DE" sz="1800" b="1" dirty="0">
                <a:latin typeface="Arial" pitchFamily="34" charset="0"/>
              </a:rPr>
              <a:t> </a:t>
            </a:r>
            <a:r>
              <a:rPr lang="de-DE" sz="1800" dirty="0">
                <a:latin typeface="Arial" pitchFamily="34" charset="0"/>
              </a:rPr>
              <a:t>von </a:t>
            </a:r>
            <a:r>
              <a:rPr lang="de-DE" sz="1800" b="1" dirty="0">
                <a:latin typeface="Arial" pitchFamily="34" charset="0"/>
              </a:rPr>
              <a:t>Vorname Nachname </a:t>
            </a:r>
            <a:r>
              <a:rPr lang="de-DE" sz="1800" dirty="0">
                <a:latin typeface="Arial" pitchFamily="34" charset="0"/>
              </a:rPr>
              <a:t>(#</a:t>
            </a:r>
            <a:r>
              <a:rPr lang="de-DE" sz="1800" dirty="0" err="1">
                <a:latin typeface="Arial" pitchFamily="34" charset="0"/>
              </a:rPr>
              <a:t>MatNr</a:t>
            </a:r>
            <a:r>
              <a:rPr lang="de-DE" sz="1800" dirty="0">
                <a:latin typeface="Arial" pitchFamily="34" charset="0"/>
              </a:rPr>
              <a:t>#)</a:t>
            </a:r>
            <a:r>
              <a:rPr lang="de-DE" sz="1800" b="1" dirty="0">
                <a:latin typeface="Arial" pitchFamily="34" charset="0"/>
              </a:rPr>
              <a:t> </a:t>
            </a:r>
            <a:r>
              <a:rPr lang="de-DE" sz="1800" dirty="0">
                <a:latin typeface="Arial" pitchFamily="34" charset="0"/>
              </a:rPr>
              <a:t>angefertigt.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4EA767E-9BD9-33EF-54FC-C8557D9BEC1E}"/>
              </a:ext>
            </a:extLst>
          </p:cNvPr>
          <p:cNvSpPr txBox="1">
            <a:spLocks noChangeAspect="1"/>
          </p:cNvSpPr>
          <p:nvPr/>
        </p:nvSpPr>
        <p:spPr>
          <a:xfrm>
            <a:off x="1290122" y="6059939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Einführung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A445B83-7CE9-DAB8-4787-964131152192}"/>
              </a:ext>
            </a:extLst>
          </p:cNvPr>
          <p:cNvSpPr txBox="1">
            <a:spLocks/>
          </p:cNvSpPr>
          <p:nvPr/>
        </p:nvSpPr>
        <p:spPr>
          <a:xfrm>
            <a:off x="1290122" y="7190296"/>
            <a:ext cx="576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ipsum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vestibulum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condimentum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nibh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vitae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iaculis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tempus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maximus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tincidunt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ornare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Morbi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turpis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malesuada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nulla.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volutpat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condimentum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egestas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lectus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felis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Mauris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enim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varius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eleifend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fermentum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pulvinar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nec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eros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dapibus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venenatis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maximus.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Praesent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ligula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Nam commodo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ipsum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egestas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nisi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hendrerit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tincidunt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urna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Nam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ornare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justo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ultricies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auctor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dui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sagittis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Nullam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turpis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suscipit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est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ultricies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viverra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orci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Vestibulum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tempus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</a:t>
            </a:r>
            <a:endParaRPr lang="de-DE" sz="20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E3F93F9-32FD-17CA-A405-B62EFF56ECC6}"/>
              </a:ext>
            </a:extLst>
          </p:cNvPr>
          <p:cNvSpPr txBox="1">
            <a:spLocks/>
          </p:cNvSpPr>
          <p:nvPr/>
        </p:nvSpPr>
        <p:spPr>
          <a:xfrm>
            <a:off x="1290122" y="1948167"/>
            <a:ext cx="18803380" cy="2369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/>
              <a:t>Titel des akademischen Posters 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CC302D0-FE58-D8DD-52F8-D4180BD6B07B}"/>
              </a:ext>
            </a:extLst>
          </p:cNvPr>
          <p:cNvCxnSpPr/>
          <p:nvPr/>
        </p:nvCxnSpPr>
        <p:spPr bwMode="auto">
          <a:xfrm>
            <a:off x="0" y="5458133"/>
            <a:ext cx="10699237" cy="0"/>
          </a:xfrm>
          <a:prstGeom prst="line">
            <a:avLst/>
          </a:prstGeom>
          <a:noFill/>
          <a:ln w="127000" cap="flat" cmpd="sng" algn="ctr">
            <a:solidFill>
              <a:srgbClr val="BE006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Bild 9" descr="FH-SWF_Logo-RGB.ai">
            <a:extLst>
              <a:ext uri="{FF2B5EF4-FFF2-40B4-BE49-F238E27FC236}">
                <a16:creationId xmlns:a16="http://schemas.microsoft.com/office/drawing/2014/main" id="{2F0A5995-FC1E-CECB-C14A-04D2487FA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408" y="415573"/>
            <a:ext cx="3847384" cy="1413323"/>
          </a:xfrm>
          <a:prstGeom prst="rect">
            <a:avLst/>
          </a:prstGeom>
        </p:spPr>
      </p:pic>
      <p:pic>
        <p:nvPicPr>
          <p:cNvPr id="22" name="Bild 10" descr="Claim-RGB.ai">
            <a:extLst>
              <a:ext uri="{FF2B5EF4-FFF2-40B4-BE49-F238E27FC236}">
                <a16:creationId xmlns:a16="http://schemas.microsoft.com/office/drawing/2014/main" id="{226D2052-FE70-AF4C-16D8-B1B204E31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16" y="28655382"/>
            <a:ext cx="3579478" cy="786081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2F3C3B-DBC0-7A01-0A9C-DFA5E9A704C6}"/>
              </a:ext>
            </a:extLst>
          </p:cNvPr>
          <p:cNvSpPr txBox="1">
            <a:spLocks/>
          </p:cNvSpPr>
          <p:nvPr/>
        </p:nvSpPr>
        <p:spPr>
          <a:xfrm>
            <a:off x="1297547" y="4462846"/>
            <a:ext cx="18803380" cy="752821"/>
          </a:xfrm>
          <a:prstGeom prst="rect">
            <a:avLst/>
          </a:prstGeom>
          <a:noFill/>
        </p:spPr>
        <p:txBody>
          <a:bodyPr vert="horz" lIns="91440" tIns="0" rIns="91440" bIns="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i="1" noProof="1"/>
              <a:t>Vorname Nachname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96E0E9D-5315-2997-CA64-0E0C6B0D871C}"/>
              </a:ext>
            </a:extLst>
          </p:cNvPr>
          <p:cNvSpPr txBox="1"/>
          <p:nvPr/>
        </p:nvSpPr>
        <p:spPr>
          <a:xfrm>
            <a:off x="1215058" y="5341690"/>
            <a:ext cx="16482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2024 | Prof. Dr. Benjamin Buchwitz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754638E-A637-CD52-F4BE-D0B9148EADA6}"/>
              </a:ext>
            </a:extLst>
          </p:cNvPr>
          <p:cNvSpPr txBox="1">
            <a:spLocks noChangeAspect="1"/>
          </p:cNvSpPr>
          <p:nvPr/>
        </p:nvSpPr>
        <p:spPr>
          <a:xfrm>
            <a:off x="1355116" y="13512987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Datengrundlage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9D83F29-931C-9C24-4EA0-5C0F56F785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270" r="5877" b="13608"/>
          <a:stretch/>
        </p:blipFill>
        <p:spPr>
          <a:xfrm>
            <a:off x="1824548" y="18253336"/>
            <a:ext cx="4691148" cy="269944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305A15E8-3E46-F193-FD5D-9695C4DEBF0C}"/>
              </a:ext>
            </a:extLst>
          </p:cNvPr>
          <p:cNvSpPr txBox="1"/>
          <p:nvPr/>
        </p:nvSpPr>
        <p:spPr>
          <a:xfrm>
            <a:off x="2256197" y="21412030"/>
            <a:ext cx="4259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Abb. 1:   Monatliche Fluggastzahlen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21D16A0-0F1F-982F-207F-4C4DAB197B89}"/>
              </a:ext>
            </a:extLst>
          </p:cNvPr>
          <p:cNvSpPr txBox="1">
            <a:spLocks noChangeAspect="1"/>
          </p:cNvSpPr>
          <p:nvPr/>
        </p:nvSpPr>
        <p:spPr>
          <a:xfrm>
            <a:off x="1290122" y="24281342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5F5B4F7-D2FA-FBE2-C3D8-411DDE4A349E}"/>
              </a:ext>
            </a:extLst>
          </p:cNvPr>
          <p:cNvSpPr txBox="1">
            <a:spLocks/>
          </p:cNvSpPr>
          <p:nvPr/>
        </p:nvSpPr>
        <p:spPr>
          <a:xfrm>
            <a:off x="1290122" y="25411699"/>
            <a:ext cx="5760000" cy="2856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quam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semper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Nulla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ullamcorper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erat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mauris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porttitor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varius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lacus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est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justo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Morbi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Etiam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volutpat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augue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iaculis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nisi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elementum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Aenean</a:t>
            </a:r>
            <a:endParaRPr lang="de-DE" sz="2000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EAF395BA-7F62-5F44-63DD-45CF75329EDD}"/>
              </a:ext>
            </a:extLst>
          </p:cNvPr>
          <p:cNvSpPr txBox="1">
            <a:spLocks noChangeAspect="1"/>
          </p:cNvSpPr>
          <p:nvPr/>
        </p:nvSpPr>
        <p:spPr>
          <a:xfrm>
            <a:off x="7819237" y="21017430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Ergebnisse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319F7B6-640A-4170-AD67-CD26F1A8DC88}"/>
              </a:ext>
            </a:extLst>
          </p:cNvPr>
          <p:cNvSpPr txBox="1">
            <a:spLocks/>
          </p:cNvSpPr>
          <p:nvPr/>
        </p:nvSpPr>
        <p:spPr>
          <a:xfrm>
            <a:off x="7819237" y="22147787"/>
            <a:ext cx="576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/>
              <a:t>Mauris </a:t>
            </a:r>
            <a:r>
              <a:rPr lang="de-DE" sz="2000" dirty="0" err="1"/>
              <a:t>sollicitudin</a:t>
            </a:r>
            <a:r>
              <a:rPr lang="de-DE" sz="2000" dirty="0"/>
              <a:t> </a:t>
            </a:r>
            <a:r>
              <a:rPr lang="de-DE" sz="2000" dirty="0" err="1"/>
              <a:t>placerat</a:t>
            </a:r>
            <a:r>
              <a:rPr lang="de-DE" sz="2000" dirty="0"/>
              <a:t> </a:t>
            </a:r>
            <a:r>
              <a:rPr lang="de-DE" sz="2000" dirty="0" err="1"/>
              <a:t>lobortis</a:t>
            </a:r>
            <a:r>
              <a:rPr lang="de-DE" sz="2000" dirty="0"/>
              <a:t>. </a:t>
            </a:r>
            <a:r>
              <a:rPr lang="de-DE" sz="2000" dirty="0" err="1"/>
              <a:t>Pellentesque</a:t>
            </a:r>
            <a:r>
              <a:rPr lang="de-DE" sz="2000" dirty="0"/>
              <a:t> at </a:t>
            </a:r>
            <a:r>
              <a:rPr lang="de-DE" sz="2000" dirty="0" err="1"/>
              <a:t>ligula</a:t>
            </a:r>
            <a:r>
              <a:rPr lang="de-DE" sz="2000" dirty="0"/>
              <a:t> </a:t>
            </a:r>
            <a:r>
              <a:rPr lang="de-DE" sz="2000" dirty="0" err="1"/>
              <a:t>leo</a:t>
            </a:r>
            <a:r>
              <a:rPr lang="de-DE" sz="2000" dirty="0"/>
              <a:t>.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, in </a:t>
            </a:r>
            <a:r>
              <a:rPr lang="de-DE" sz="2000" dirty="0" err="1"/>
              <a:t>faucibus</a:t>
            </a:r>
            <a:r>
              <a:rPr lang="de-DE" sz="2000" dirty="0"/>
              <a:t> </a:t>
            </a:r>
            <a:r>
              <a:rPr lang="de-DE" sz="2000" dirty="0" err="1"/>
              <a:t>urna</a:t>
            </a:r>
            <a:r>
              <a:rPr lang="de-DE" sz="2000" dirty="0"/>
              <a:t>. Integer </a:t>
            </a:r>
            <a:r>
              <a:rPr lang="de-DE" sz="2000" dirty="0" err="1"/>
              <a:t>congue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condimentum</a:t>
            </a:r>
            <a:r>
              <a:rPr lang="de-DE" sz="2000" dirty="0"/>
              <a:t> </a:t>
            </a:r>
            <a:r>
              <a:rPr lang="de-DE" sz="2000" dirty="0" err="1"/>
              <a:t>pellentesque</a:t>
            </a:r>
            <a:r>
              <a:rPr lang="de-DE" sz="2000" dirty="0"/>
              <a:t>. Duis </a:t>
            </a:r>
            <a:r>
              <a:rPr lang="de-DE" sz="2000" dirty="0" err="1"/>
              <a:t>ac</a:t>
            </a:r>
            <a:r>
              <a:rPr lang="de-DE" sz="2000" dirty="0"/>
              <a:t> ante </a:t>
            </a:r>
            <a:r>
              <a:rPr lang="de-DE" sz="2000" dirty="0" err="1"/>
              <a:t>nec</a:t>
            </a:r>
            <a:r>
              <a:rPr lang="de-DE" sz="2000" dirty="0"/>
              <a:t> ex </a:t>
            </a:r>
            <a:r>
              <a:rPr lang="de-DE" sz="2000" dirty="0" err="1"/>
              <a:t>porttitor</a:t>
            </a:r>
            <a:r>
              <a:rPr lang="de-DE" sz="2000" dirty="0"/>
              <a:t> </a:t>
            </a:r>
            <a:r>
              <a:rPr lang="de-DE" sz="2000" dirty="0" err="1"/>
              <a:t>rhoncus</a:t>
            </a:r>
            <a:r>
              <a:rPr lang="de-DE" sz="2000" dirty="0"/>
              <a:t> in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augue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laoreet</a:t>
            </a:r>
            <a:r>
              <a:rPr lang="de-DE" sz="2000" dirty="0"/>
              <a:t> </a:t>
            </a:r>
            <a:r>
              <a:rPr lang="de-DE" sz="2000" dirty="0" err="1"/>
              <a:t>aliquet</a:t>
            </a:r>
            <a:r>
              <a:rPr lang="de-DE" sz="2000" dirty="0"/>
              <a:t> ante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. </a:t>
            </a:r>
            <a:r>
              <a:rPr lang="de-DE" sz="2000" dirty="0" err="1"/>
              <a:t>Nullam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ante, </a:t>
            </a:r>
            <a:r>
              <a:rPr lang="de-DE" sz="2000" dirty="0" err="1"/>
              <a:t>id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Nullam</a:t>
            </a:r>
            <a:r>
              <a:rPr lang="de-DE" sz="2000" dirty="0"/>
              <a:t> et </a:t>
            </a:r>
            <a:r>
              <a:rPr lang="de-DE" sz="2000" dirty="0" err="1"/>
              <a:t>sollicitudin</a:t>
            </a:r>
            <a:r>
              <a:rPr lang="de-DE" sz="2000" dirty="0"/>
              <a:t> erat, </a:t>
            </a:r>
            <a:r>
              <a:rPr lang="de-DE" sz="2000" dirty="0" err="1"/>
              <a:t>vel</a:t>
            </a:r>
            <a:r>
              <a:rPr lang="de-DE" sz="2000" dirty="0"/>
              <a:t> </a:t>
            </a:r>
            <a:r>
              <a:rPr lang="de-DE" sz="2000" dirty="0" err="1"/>
              <a:t>lacinia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 </a:t>
            </a:r>
            <a:r>
              <a:rPr lang="de-DE" sz="2000" dirty="0" err="1"/>
              <a:t>Quisque</a:t>
            </a:r>
            <a:r>
              <a:rPr lang="de-DE" sz="2000" dirty="0"/>
              <a:t> </a:t>
            </a:r>
            <a:r>
              <a:rPr lang="de-DE" sz="2000" dirty="0" err="1"/>
              <a:t>condimentum</a:t>
            </a:r>
            <a:r>
              <a:rPr lang="de-DE" sz="2000" dirty="0"/>
              <a:t> </a:t>
            </a:r>
            <a:r>
              <a:rPr lang="de-DE" sz="2000" dirty="0" err="1"/>
              <a:t>nibh</a:t>
            </a:r>
            <a:r>
              <a:rPr lang="de-DE" sz="2000" dirty="0"/>
              <a:t> </a:t>
            </a:r>
            <a:r>
              <a:rPr lang="de-DE" sz="2000" dirty="0" err="1"/>
              <a:t>sapien</a:t>
            </a:r>
            <a:r>
              <a:rPr lang="de-DE" sz="2000" dirty="0"/>
              <a:t>, </a:t>
            </a:r>
            <a:r>
              <a:rPr lang="de-DE" sz="2000" dirty="0" err="1"/>
              <a:t>eu</a:t>
            </a:r>
            <a:r>
              <a:rPr lang="de-DE" sz="2000" dirty="0"/>
              <a:t> </a:t>
            </a:r>
            <a:r>
              <a:rPr lang="de-DE" sz="2000" dirty="0" err="1"/>
              <a:t>venenatis</a:t>
            </a:r>
            <a:r>
              <a:rPr lang="de-DE" sz="2000" dirty="0"/>
              <a:t> </a:t>
            </a:r>
            <a:r>
              <a:rPr lang="de-DE" sz="2000" dirty="0" err="1"/>
              <a:t>nunc</a:t>
            </a:r>
            <a:r>
              <a:rPr lang="de-DE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non. Mauris </a:t>
            </a:r>
            <a:r>
              <a:rPr lang="de-DE" sz="2000" dirty="0" err="1"/>
              <a:t>rhoncus</a:t>
            </a:r>
            <a:r>
              <a:rPr lang="de-DE" sz="2000" dirty="0"/>
              <a:t> </a:t>
            </a:r>
            <a:r>
              <a:rPr lang="de-DE" sz="2000" dirty="0" err="1"/>
              <a:t>aliquet</a:t>
            </a:r>
            <a:r>
              <a:rPr lang="de-DE" sz="2000" dirty="0"/>
              <a:t> erat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placerat</a:t>
            </a:r>
            <a:r>
              <a:rPr lang="de-DE" sz="2000" dirty="0"/>
              <a:t>. </a:t>
            </a: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sit</a:t>
            </a:r>
            <a:r>
              <a:rPr lang="de-DE" sz="2000" dirty="0"/>
              <a:t> </a:t>
            </a:r>
            <a:r>
              <a:rPr lang="de-DE" sz="2000" dirty="0" err="1"/>
              <a:t>amet</a:t>
            </a:r>
            <a:r>
              <a:rPr lang="de-DE" sz="2000" dirty="0"/>
              <a:t> </a:t>
            </a:r>
            <a:r>
              <a:rPr lang="de-DE" sz="2000" dirty="0" err="1"/>
              <a:t>aliquam</a:t>
            </a:r>
            <a:r>
              <a:rPr lang="de-DE" sz="2000" dirty="0"/>
              <a:t> mi, </a:t>
            </a:r>
            <a:r>
              <a:rPr lang="de-DE" sz="2000" dirty="0" err="1"/>
              <a:t>id</a:t>
            </a:r>
            <a:r>
              <a:rPr lang="de-DE" sz="2000" dirty="0"/>
              <a:t> </a:t>
            </a:r>
            <a:r>
              <a:rPr lang="de-DE" sz="2000" dirty="0" err="1"/>
              <a:t>molestie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 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F354CC4-4AAF-865C-7951-01E44FD6B38D}"/>
              </a:ext>
            </a:extLst>
          </p:cNvPr>
          <p:cNvSpPr txBox="1">
            <a:spLocks noChangeAspect="1"/>
          </p:cNvSpPr>
          <p:nvPr/>
        </p:nvSpPr>
        <p:spPr>
          <a:xfrm>
            <a:off x="14347792" y="13031790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Handlungsempfehlung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ECE2C21-5CB4-9B99-3D83-36B03A3D6641}"/>
              </a:ext>
            </a:extLst>
          </p:cNvPr>
          <p:cNvSpPr txBox="1">
            <a:spLocks/>
          </p:cNvSpPr>
          <p:nvPr/>
        </p:nvSpPr>
        <p:spPr>
          <a:xfrm>
            <a:off x="14347792" y="14162146"/>
            <a:ext cx="5760000" cy="4659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/>
              <a:t>Mauris </a:t>
            </a:r>
            <a:r>
              <a:rPr lang="de-DE" sz="2000" dirty="0" err="1"/>
              <a:t>sollicitudin</a:t>
            </a:r>
            <a:r>
              <a:rPr lang="de-DE" sz="2000" dirty="0"/>
              <a:t> </a:t>
            </a:r>
            <a:r>
              <a:rPr lang="de-DE" sz="2000" dirty="0" err="1"/>
              <a:t>placerat</a:t>
            </a:r>
            <a:r>
              <a:rPr lang="de-DE" sz="2000" dirty="0"/>
              <a:t> </a:t>
            </a:r>
            <a:r>
              <a:rPr lang="de-DE" sz="2000" dirty="0" err="1"/>
              <a:t>lobortis</a:t>
            </a:r>
            <a:r>
              <a:rPr lang="de-DE" sz="2000" dirty="0"/>
              <a:t>. </a:t>
            </a:r>
            <a:r>
              <a:rPr lang="de-DE" sz="2000" dirty="0" err="1"/>
              <a:t>Pellentesque</a:t>
            </a:r>
            <a:r>
              <a:rPr lang="de-DE" sz="2000" dirty="0"/>
              <a:t> at </a:t>
            </a:r>
            <a:r>
              <a:rPr lang="de-DE" sz="2000" dirty="0" err="1"/>
              <a:t>ligula</a:t>
            </a:r>
            <a:r>
              <a:rPr lang="de-DE" sz="2000" dirty="0"/>
              <a:t> </a:t>
            </a:r>
            <a:r>
              <a:rPr lang="de-DE" sz="2000" dirty="0" err="1"/>
              <a:t>leo</a:t>
            </a:r>
            <a:r>
              <a:rPr lang="de-DE" sz="2000" dirty="0"/>
              <a:t>.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, in </a:t>
            </a:r>
            <a:r>
              <a:rPr lang="de-DE" sz="2000" dirty="0" err="1"/>
              <a:t>faucibus</a:t>
            </a:r>
            <a:r>
              <a:rPr lang="de-DE" sz="2000" dirty="0"/>
              <a:t> </a:t>
            </a:r>
            <a:r>
              <a:rPr lang="de-DE" sz="2000" dirty="0" err="1"/>
              <a:t>urna</a:t>
            </a:r>
            <a:r>
              <a:rPr lang="de-DE" sz="2000" dirty="0"/>
              <a:t>. Integer </a:t>
            </a:r>
            <a:r>
              <a:rPr lang="de-DE" sz="2000" dirty="0" err="1"/>
              <a:t>congue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condimentum</a:t>
            </a:r>
            <a:r>
              <a:rPr lang="de-DE" sz="2000" dirty="0"/>
              <a:t> </a:t>
            </a:r>
            <a:r>
              <a:rPr lang="de-DE" sz="2000" dirty="0" err="1"/>
              <a:t>pellentesque</a:t>
            </a:r>
            <a:r>
              <a:rPr lang="de-DE" sz="2000" dirty="0"/>
              <a:t>. Duis </a:t>
            </a:r>
            <a:r>
              <a:rPr lang="de-DE" sz="2000" dirty="0" err="1"/>
              <a:t>ac</a:t>
            </a:r>
            <a:r>
              <a:rPr lang="de-DE" sz="2000" dirty="0"/>
              <a:t> ante </a:t>
            </a:r>
            <a:r>
              <a:rPr lang="de-DE" sz="2000" dirty="0" err="1"/>
              <a:t>nec</a:t>
            </a:r>
            <a:r>
              <a:rPr lang="de-DE" sz="2000" dirty="0"/>
              <a:t> ex </a:t>
            </a:r>
            <a:r>
              <a:rPr lang="de-DE" sz="2000" dirty="0" err="1"/>
              <a:t>porttitor</a:t>
            </a:r>
            <a:r>
              <a:rPr lang="de-DE" sz="2000" dirty="0"/>
              <a:t> </a:t>
            </a:r>
            <a:r>
              <a:rPr lang="de-DE" sz="2000" dirty="0" err="1"/>
              <a:t>rhoncus</a:t>
            </a:r>
            <a:r>
              <a:rPr lang="de-DE" sz="2000" dirty="0"/>
              <a:t> in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augue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laoreet</a:t>
            </a:r>
            <a:r>
              <a:rPr lang="de-DE" sz="2000" dirty="0"/>
              <a:t> </a:t>
            </a:r>
            <a:r>
              <a:rPr lang="de-DE" sz="2000" dirty="0" err="1"/>
              <a:t>aliquet</a:t>
            </a:r>
            <a:r>
              <a:rPr lang="de-DE" sz="2000" dirty="0"/>
              <a:t> ante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. </a:t>
            </a:r>
            <a:r>
              <a:rPr lang="de-DE" sz="2000" dirty="0" err="1"/>
              <a:t>Nullam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ante, </a:t>
            </a:r>
            <a:r>
              <a:rPr lang="de-DE" sz="2000" dirty="0" err="1"/>
              <a:t>id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D96BDC81-3B1E-6253-C4E9-5F48F58787A1}"/>
              </a:ext>
            </a:extLst>
          </p:cNvPr>
          <p:cNvSpPr txBox="1">
            <a:spLocks/>
          </p:cNvSpPr>
          <p:nvPr/>
        </p:nvSpPr>
        <p:spPr>
          <a:xfrm>
            <a:off x="14347792" y="6059939"/>
            <a:ext cx="5760000" cy="6769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Proin</a:t>
            </a:r>
            <a:r>
              <a:rPr lang="de-DE" sz="2000" dirty="0"/>
              <a:t>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consectetur</a:t>
            </a:r>
            <a:r>
              <a:rPr lang="de-DE" sz="2000" dirty="0"/>
              <a:t> nisi. </a:t>
            </a:r>
            <a:r>
              <a:rPr lang="de-DE" sz="2000" dirty="0" err="1"/>
              <a:t>Quisque</a:t>
            </a:r>
            <a:r>
              <a:rPr lang="de-DE" sz="2000" dirty="0"/>
              <a:t>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dui</a:t>
            </a:r>
            <a:r>
              <a:rPr lang="de-DE" sz="2000" dirty="0"/>
              <a:t> non </a:t>
            </a:r>
            <a:r>
              <a:rPr lang="de-DE" sz="2000" dirty="0" err="1"/>
              <a:t>dui</a:t>
            </a:r>
            <a:r>
              <a:rPr lang="de-DE" sz="2000" dirty="0"/>
              <a:t> </a:t>
            </a:r>
            <a:r>
              <a:rPr lang="de-DE" sz="2000" dirty="0" err="1"/>
              <a:t>faucibus</a:t>
            </a:r>
            <a:r>
              <a:rPr lang="de-DE" sz="2000" dirty="0"/>
              <a:t> </a:t>
            </a:r>
            <a:r>
              <a:rPr lang="de-DE" sz="2000" dirty="0" err="1"/>
              <a:t>consectetur</a:t>
            </a:r>
            <a:r>
              <a:rPr lang="de-DE" sz="2000" dirty="0"/>
              <a:t> </a:t>
            </a:r>
            <a:r>
              <a:rPr lang="de-DE" sz="2000" dirty="0" err="1"/>
              <a:t>ac</a:t>
            </a:r>
            <a:r>
              <a:rPr lang="de-DE" sz="2000" dirty="0"/>
              <a:t> a </a:t>
            </a:r>
            <a:r>
              <a:rPr lang="de-DE" sz="2000" dirty="0" err="1"/>
              <a:t>massa</a:t>
            </a:r>
            <a:r>
              <a:rPr lang="de-DE" sz="2000" dirty="0"/>
              <a:t>.</a:t>
            </a:r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r>
              <a:rPr lang="en-GB" sz="2000" dirty="0"/>
              <a:t>Vestibulum </a:t>
            </a:r>
            <a:r>
              <a:rPr lang="en-GB" sz="2000" dirty="0" err="1"/>
              <a:t>quis</a:t>
            </a:r>
            <a:r>
              <a:rPr lang="en-GB" sz="2000" dirty="0"/>
              <a:t> </a:t>
            </a:r>
            <a:r>
              <a:rPr lang="en-GB" sz="2000" dirty="0" err="1"/>
              <a:t>lacus</a:t>
            </a:r>
            <a:r>
              <a:rPr lang="en-GB" sz="2000" dirty="0"/>
              <a:t> in </a:t>
            </a:r>
            <a:r>
              <a:rPr lang="en-GB" sz="2000" dirty="0" err="1"/>
              <a:t>neque</a:t>
            </a:r>
            <a:r>
              <a:rPr lang="en-GB" sz="2000" dirty="0"/>
              <a:t> </a:t>
            </a:r>
            <a:r>
              <a:rPr lang="en-GB" sz="2000" dirty="0" err="1"/>
              <a:t>tincidunt</a:t>
            </a:r>
            <a:r>
              <a:rPr lang="en-GB" sz="2000" dirty="0"/>
              <a:t> convallis. </a:t>
            </a:r>
            <a:r>
              <a:rPr lang="en-GB" sz="2000" dirty="0" err="1"/>
              <a:t>Phasellus</a:t>
            </a:r>
            <a:r>
              <a:rPr lang="en-GB" sz="2000" dirty="0"/>
              <a:t> </a:t>
            </a:r>
            <a:r>
              <a:rPr lang="en-GB" sz="2000" dirty="0" err="1"/>
              <a:t>mattis</a:t>
            </a:r>
            <a:r>
              <a:rPr lang="en-GB" sz="2000" dirty="0"/>
              <a:t> </a:t>
            </a:r>
            <a:r>
              <a:rPr lang="en-GB" sz="2000" dirty="0" err="1"/>
              <a:t>sapien</a:t>
            </a:r>
            <a:r>
              <a:rPr lang="en-GB" sz="2000" dirty="0"/>
              <a:t> </a:t>
            </a:r>
            <a:r>
              <a:rPr lang="en-GB" sz="2000" dirty="0" err="1"/>
              <a:t>odio</a:t>
            </a:r>
            <a:r>
              <a:rPr lang="en-GB" sz="2000" dirty="0"/>
              <a:t>, vitae </a:t>
            </a:r>
            <a:r>
              <a:rPr lang="en-GB" sz="2000" dirty="0" err="1"/>
              <a:t>congue</a:t>
            </a:r>
            <a:r>
              <a:rPr lang="en-GB" sz="2000" dirty="0"/>
              <a:t> lorem </a:t>
            </a:r>
            <a:r>
              <a:rPr lang="en-GB" sz="2000" dirty="0" err="1"/>
              <a:t>commodo</a:t>
            </a:r>
            <a:r>
              <a:rPr lang="en-GB" sz="2000" dirty="0"/>
              <a:t> vel. </a:t>
            </a:r>
            <a:r>
              <a:rPr lang="en-GB" sz="2000" dirty="0" err="1"/>
              <a:t>Nullam</a:t>
            </a:r>
            <a:r>
              <a:rPr lang="en-GB" sz="2000" dirty="0"/>
              <a:t> fermentum at ante a </a:t>
            </a:r>
            <a:r>
              <a:rPr lang="en-GB" sz="2000" dirty="0" err="1"/>
              <a:t>faucibus</a:t>
            </a:r>
            <a:r>
              <a:rPr lang="en-GB" sz="2000" dirty="0"/>
              <a:t>. Integer </a:t>
            </a:r>
            <a:r>
              <a:rPr lang="en-GB" sz="2000" dirty="0" err="1"/>
              <a:t>egestas</a:t>
            </a:r>
            <a:r>
              <a:rPr lang="en-GB" sz="2000" dirty="0"/>
              <a:t> </a:t>
            </a:r>
            <a:r>
              <a:rPr lang="en-GB" sz="2000" dirty="0" err="1"/>
              <a:t>eu</a:t>
            </a:r>
            <a:r>
              <a:rPr lang="en-GB" sz="2000" dirty="0"/>
              <a:t> </a:t>
            </a:r>
            <a:r>
              <a:rPr lang="en-GB" sz="2000" dirty="0" err="1"/>
              <a:t>tortor</a:t>
            </a:r>
            <a:r>
              <a:rPr lang="en-GB" sz="2000" dirty="0"/>
              <a:t> </a:t>
            </a:r>
            <a:r>
              <a:rPr lang="en-GB" sz="2000" dirty="0" err="1"/>
              <a:t>nec</a:t>
            </a:r>
            <a:r>
              <a:rPr lang="en-GB" sz="2000" dirty="0"/>
              <a:t> </a:t>
            </a:r>
            <a:r>
              <a:rPr lang="en-GB" sz="2000" dirty="0" err="1"/>
              <a:t>placerat</a:t>
            </a:r>
            <a:r>
              <a:rPr lang="en-GB" sz="2000" dirty="0"/>
              <a:t>. </a:t>
            </a:r>
            <a:r>
              <a:rPr lang="en-GB" sz="2000" dirty="0" err="1"/>
              <a:t>Sed</a:t>
            </a:r>
            <a:r>
              <a:rPr lang="en-GB" sz="2000" dirty="0"/>
              <a:t> et </a:t>
            </a:r>
            <a:r>
              <a:rPr lang="en-GB" sz="2000" dirty="0" err="1"/>
              <a:t>mauris</a:t>
            </a:r>
            <a:r>
              <a:rPr lang="en-GB" sz="2000" dirty="0"/>
              <a:t> </a:t>
            </a:r>
            <a:r>
              <a:rPr lang="en-GB" sz="2000" dirty="0" err="1"/>
              <a:t>vel</a:t>
            </a:r>
            <a:r>
              <a:rPr lang="en-GB" sz="2000" dirty="0"/>
              <a:t> </a:t>
            </a:r>
            <a:r>
              <a:rPr lang="en-GB" sz="2000" dirty="0" err="1"/>
              <a:t>dolor</a:t>
            </a:r>
            <a:r>
              <a:rPr lang="en-GB" sz="2000" dirty="0"/>
              <a:t> convallis maximus et </a:t>
            </a:r>
            <a:r>
              <a:rPr lang="en-GB" sz="2000" dirty="0" err="1"/>
              <a:t>eget</a:t>
            </a:r>
            <a:r>
              <a:rPr lang="en-GB" sz="2000" dirty="0"/>
              <a:t> diam. Ut </a:t>
            </a:r>
            <a:r>
              <a:rPr lang="en-GB" sz="2000" dirty="0" err="1"/>
              <a:t>sem</a:t>
            </a:r>
            <a:r>
              <a:rPr lang="en-GB" sz="2000" dirty="0"/>
              <a:t> </a:t>
            </a:r>
            <a:r>
              <a:rPr lang="en-GB" sz="2000" dirty="0" err="1"/>
              <a:t>nisl</a:t>
            </a:r>
            <a:r>
              <a:rPr lang="en-GB" sz="2000" dirty="0"/>
              <a:t>, </a:t>
            </a:r>
            <a:r>
              <a:rPr lang="en-GB" sz="2000" dirty="0" err="1"/>
              <a:t>venenatis</a:t>
            </a:r>
            <a:r>
              <a:rPr lang="en-GB" sz="2000" dirty="0"/>
              <a:t> </a:t>
            </a:r>
            <a:r>
              <a:rPr lang="en-GB" sz="2000" dirty="0" err="1"/>
              <a:t>nec</a:t>
            </a:r>
            <a:r>
              <a:rPr lang="en-GB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</a:t>
            </a:r>
            <a:r>
              <a:rPr lang="en-GB" sz="2000" dirty="0"/>
              <a:t>.</a:t>
            </a:r>
            <a:endParaRPr lang="de-DE" sz="200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FB4089D-3C6E-A98D-23F1-5A31B36E71A4}"/>
              </a:ext>
            </a:extLst>
          </p:cNvPr>
          <p:cNvSpPr txBox="1">
            <a:spLocks noChangeAspect="1"/>
          </p:cNvSpPr>
          <p:nvPr/>
        </p:nvSpPr>
        <p:spPr>
          <a:xfrm>
            <a:off x="14347792" y="19024742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Highlights 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12C6CC7-2484-A09D-5BE1-6FA4357D143E}"/>
              </a:ext>
            </a:extLst>
          </p:cNvPr>
          <p:cNvSpPr txBox="1">
            <a:spLocks/>
          </p:cNvSpPr>
          <p:nvPr/>
        </p:nvSpPr>
        <p:spPr>
          <a:xfrm>
            <a:off x="14347792" y="20155099"/>
            <a:ext cx="5760000" cy="3599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defTabSz="895518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</a:p>
          <a:p>
            <a:pPr marL="342900" indent="-342900" algn="just" defTabSz="895518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</a:p>
          <a:p>
            <a:pPr marL="342900" indent="-342900" algn="just" defTabSz="895518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</a:p>
          <a:p>
            <a:pPr marL="342900" indent="-342900" algn="just" defTabSz="895518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 </a:t>
            </a:r>
            <a:r>
              <a:rPr lang="de-DE" sz="2000" dirty="0" err="1"/>
              <a:t>elit</a:t>
            </a:r>
            <a:r>
              <a:rPr lang="de-DE" sz="2000" dirty="0"/>
              <a:t>.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4E04333-2F6B-D39D-71A1-11D8F806B59B}"/>
              </a:ext>
            </a:extLst>
          </p:cNvPr>
          <p:cNvSpPr txBox="1">
            <a:spLocks/>
          </p:cNvSpPr>
          <p:nvPr/>
        </p:nvSpPr>
        <p:spPr>
          <a:xfrm>
            <a:off x="16803285" y="27659542"/>
            <a:ext cx="3297641" cy="667504"/>
          </a:xfrm>
          <a:prstGeom prst="rect">
            <a:avLst/>
          </a:prstGeom>
          <a:noFill/>
        </p:spPr>
        <p:txBody>
          <a:bodyPr vert="horz" lIns="432000" tIns="360000" rIns="360000" bIns="360000" numCol="1" rtlCol="0" anchor="ctr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1800" i="1" dirty="0"/>
              <a:t>    </a:t>
            </a:r>
            <a:r>
              <a:rPr lang="de-DE" sz="1800" i="1" dirty="0" err="1"/>
              <a:t>bchwtz</a:t>
            </a:r>
            <a:r>
              <a:rPr lang="de-DE" sz="1800" i="1" dirty="0"/>
              <a:t>/</a:t>
            </a:r>
            <a:r>
              <a:rPr lang="de-DE" sz="1800" i="1" dirty="0" err="1"/>
              <a:t>bchwtz-dtng</a:t>
            </a:r>
            <a:endParaRPr lang="de-DE" sz="1800" i="1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D108078-8F46-D3CE-155C-3136F26B573B}"/>
              </a:ext>
            </a:extLst>
          </p:cNvPr>
          <p:cNvSpPr txBox="1">
            <a:spLocks/>
          </p:cNvSpPr>
          <p:nvPr/>
        </p:nvSpPr>
        <p:spPr>
          <a:xfrm>
            <a:off x="14333502" y="27649892"/>
            <a:ext cx="2469783" cy="667504"/>
          </a:xfrm>
          <a:prstGeom prst="rect">
            <a:avLst/>
          </a:prstGeom>
          <a:noFill/>
        </p:spPr>
        <p:txBody>
          <a:bodyPr vert="horz" lIns="360000" tIns="360000" rIns="108000" bIns="360000" numCol="1" rtlCol="0" anchor="ctr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800" b="1" i="1" dirty="0"/>
              <a:t>Digitale Quellen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800" b="1" i="1" dirty="0"/>
              <a:t>und Anhang: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7C1782D6-8C19-5B11-5822-F8C2D43B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114" y="27758965"/>
            <a:ext cx="449358" cy="44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elle 50">
            <a:extLst>
              <a:ext uri="{FF2B5EF4-FFF2-40B4-BE49-F238E27FC236}">
                <a16:creationId xmlns:a16="http://schemas.microsoft.com/office/drawing/2014/main" id="{D5A9B0AB-689C-9BD7-1817-DE891B47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21490"/>
              </p:ext>
            </p:extLst>
          </p:nvPr>
        </p:nvGraphicFramePr>
        <p:xfrm>
          <a:off x="14666360" y="7486043"/>
          <a:ext cx="512286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716">
                  <a:extLst>
                    <a:ext uri="{9D8B030D-6E8A-4147-A177-3AD203B41FA5}">
                      <a16:colId xmlns:a16="http://schemas.microsoft.com/office/drawing/2014/main" val="3162262842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2303208804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1565372895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2724980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3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268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1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779664"/>
                  </a:ext>
                </a:extLst>
              </a:tr>
            </a:tbl>
          </a:graphicData>
        </a:graphic>
      </p:graphicFrame>
      <p:sp>
        <p:nvSpPr>
          <p:cNvPr id="52" name="Textfeld 51">
            <a:extLst>
              <a:ext uri="{FF2B5EF4-FFF2-40B4-BE49-F238E27FC236}">
                <a16:creationId xmlns:a16="http://schemas.microsoft.com/office/drawing/2014/main" id="{8EA05B4A-513F-65A5-BBC9-5A892DD00BDB}"/>
              </a:ext>
            </a:extLst>
          </p:cNvPr>
          <p:cNvSpPr txBox="1"/>
          <p:nvPr/>
        </p:nvSpPr>
        <p:spPr>
          <a:xfrm>
            <a:off x="15345118" y="9588288"/>
            <a:ext cx="3479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Tab. 1:   </a:t>
            </a:r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Evaluationsmetriken</a:t>
            </a:r>
            <a:endParaRPr lang="de-DE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49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1089</Words>
  <Application>Microsoft Macintosh PowerPoint</Application>
  <PresentationFormat>Benutzerdefiniert</PresentationFormat>
  <Paragraphs>77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6</cp:revision>
  <dcterms:created xsi:type="dcterms:W3CDTF">2024-08-21T13:23:03Z</dcterms:created>
  <dcterms:modified xsi:type="dcterms:W3CDTF">2024-08-21T15:08:48Z</dcterms:modified>
</cp:coreProperties>
</file>