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09B"/>
    <a:srgbClr val="BE0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27"/>
    <p:restoredTop sz="96281"/>
  </p:normalViewPr>
  <p:slideViewPr>
    <p:cSldViewPr snapToGrid="0">
      <p:cViewPr>
        <p:scale>
          <a:sx n="118" d="100"/>
          <a:sy n="118" d="100"/>
        </p:scale>
        <p:origin x="3160" y="-6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66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31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96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123" y="5893690"/>
            <a:ext cx="5400000" cy="2162345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58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0889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2636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753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116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319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66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CA749C9B-D2D3-3D41-AD1B-C43C53654ACB}" type="datetimeFigureOut">
              <a:rPr lang="de-DE" smtClean="0"/>
              <a:t>30.01.25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/>
          <a:lstStyle/>
          <a:p>
            <a:fld id="{6B9F1602-FF79-024F-A26A-7D0DCC0213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42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251292"/>
            <a:ext cx="18443377" cy="2274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/>
              <a:t>Title of the Study</a:t>
            </a:r>
          </a:p>
        </p:txBody>
      </p:sp>
    </p:spTree>
    <p:extLst>
      <p:ext uri="{BB962C8B-B14F-4D97-AF65-F5344CB8AC3E}">
        <p14:creationId xmlns:p14="http://schemas.microsoft.com/office/powerpoint/2010/main" val="276074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13832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069162" indent="0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108CAC1-A1C7-4F6A-E594-3F5AF35F1EEC}"/>
              </a:ext>
            </a:extLst>
          </p:cNvPr>
          <p:cNvSpPr txBox="1">
            <a:spLocks/>
          </p:cNvSpPr>
          <p:nvPr/>
        </p:nvSpPr>
        <p:spPr>
          <a:xfrm>
            <a:off x="1355116" y="14643343"/>
            <a:ext cx="5760000" cy="945007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defPPr>
              <a:defRPr lang="en-US"/>
            </a:defPPr>
            <a:lvl1pPr indent="0" algn="just" defTabSz="895518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None/>
              <a:defRPr sz="2000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1069162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2138324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3207487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4276649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5345811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6pPr>
            <a:lvl7pPr marL="6414973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7pPr>
            <a:lvl8pPr marL="7484135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8pPr>
            <a:lvl9pPr marL="8553298" indent="0" algn="ctr" defTabSz="2138324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/>
            </a:lvl9pPr>
          </a:lstStyle>
          <a:p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commodo </a:t>
            </a:r>
            <a:r>
              <a:rPr lang="de-DE" dirty="0" err="1"/>
              <a:t>arcu</a:t>
            </a:r>
            <a:r>
              <a:rPr lang="de-DE" dirty="0"/>
              <a:t>. Morbi </a:t>
            </a:r>
            <a:r>
              <a:rPr lang="de-DE" dirty="0" err="1"/>
              <a:t>euismod</a:t>
            </a:r>
            <a:r>
              <a:rPr lang="de-DE" dirty="0"/>
              <a:t>, magna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mattis</a:t>
            </a:r>
            <a:r>
              <a:rPr lang="de-DE" dirty="0"/>
              <a:t>, </a:t>
            </a:r>
            <a:r>
              <a:rPr lang="de-DE" dirty="0" err="1"/>
              <a:t>eros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dui</a:t>
            </a:r>
            <a:r>
              <a:rPr lang="de-DE" dirty="0"/>
              <a:t>, </a:t>
            </a:r>
            <a:r>
              <a:rPr lang="de-DE" dirty="0" err="1"/>
              <a:t>id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 </a:t>
            </a:r>
            <a:r>
              <a:rPr lang="de-DE" dirty="0" err="1"/>
              <a:t>velit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quis</a:t>
            </a:r>
            <a:r>
              <a:rPr lang="de-DE" dirty="0"/>
              <a:t> </a:t>
            </a:r>
            <a:r>
              <a:rPr lang="de-DE" dirty="0" err="1"/>
              <a:t>tortor</a:t>
            </a:r>
            <a:r>
              <a:rPr lang="de-DE" dirty="0"/>
              <a:t>. In </a:t>
            </a:r>
            <a:r>
              <a:rPr lang="de-DE" dirty="0" err="1"/>
              <a:t>varius</a:t>
            </a:r>
            <a:r>
              <a:rPr lang="de-DE" dirty="0"/>
              <a:t> </a:t>
            </a:r>
            <a:r>
              <a:rPr lang="de-DE" dirty="0" err="1"/>
              <a:t>metus</a:t>
            </a:r>
            <a:r>
              <a:rPr lang="de-DE" dirty="0"/>
              <a:t> </a:t>
            </a:r>
            <a:r>
              <a:rPr lang="de-DE" dirty="0" err="1"/>
              <a:t>est</a:t>
            </a:r>
            <a:r>
              <a:rPr lang="de-DE" dirty="0"/>
              <a:t>, a </a:t>
            </a:r>
            <a:r>
              <a:rPr lang="de-DE" dirty="0" err="1"/>
              <a:t>vulputate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 </a:t>
            </a:r>
            <a:r>
              <a:rPr lang="de-DE" dirty="0" err="1"/>
              <a:t>laoreet</a:t>
            </a:r>
            <a:r>
              <a:rPr lang="de-DE" dirty="0"/>
              <a:t> et. </a:t>
            </a:r>
            <a:r>
              <a:rPr lang="de-DE" dirty="0" err="1"/>
              <a:t>Etiam</a:t>
            </a:r>
            <a:r>
              <a:rPr lang="de-DE" dirty="0"/>
              <a:t>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euismod</a:t>
            </a:r>
            <a:r>
              <a:rPr lang="de-DE" dirty="0"/>
              <a:t> </a:t>
            </a:r>
            <a:r>
              <a:rPr lang="de-DE" dirty="0" err="1"/>
              <a:t>blandit</a:t>
            </a:r>
            <a:r>
              <a:rPr lang="de-DE" dirty="0"/>
              <a:t>. Duis </a:t>
            </a:r>
            <a:r>
              <a:rPr lang="de-DE" dirty="0" err="1"/>
              <a:t>mauris</a:t>
            </a:r>
            <a:r>
              <a:rPr lang="de-DE" dirty="0"/>
              <a:t> </a:t>
            </a:r>
            <a:r>
              <a:rPr lang="de-DE" dirty="0" err="1"/>
              <a:t>felis</a:t>
            </a:r>
            <a:r>
              <a:rPr lang="de-DE" dirty="0"/>
              <a:t>, </a:t>
            </a:r>
            <a:r>
              <a:rPr lang="de-DE" dirty="0" err="1"/>
              <a:t>faucibus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, </a:t>
            </a:r>
            <a:r>
              <a:rPr lang="de-DE" dirty="0" err="1"/>
              <a:t>volutpat</a:t>
            </a:r>
            <a:r>
              <a:rPr lang="de-DE" dirty="0"/>
              <a:t> </a:t>
            </a:r>
            <a:r>
              <a:rPr lang="de-DE" dirty="0" err="1"/>
              <a:t>sodales</a:t>
            </a:r>
            <a:r>
              <a:rPr lang="de-DE" dirty="0"/>
              <a:t> ante. </a:t>
            </a:r>
            <a:r>
              <a:rPr lang="de-DE" dirty="0" err="1"/>
              <a:t>Pellentesque</a:t>
            </a:r>
            <a:r>
              <a:rPr lang="de-DE" dirty="0"/>
              <a:t> </a:t>
            </a:r>
            <a:r>
              <a:rPr lang="de-DE" dirty="0" err="1"/>
              <a:t>pharetra</a:t>
            </a:r>
            <a:r>
              <a:rPr lang="de-DE" dirty="0"/>
              <a:t> </a:t>
            </a:r>
            <a:r>
              <a:rPr lang="de-DE" dirty="0" err="1"/>
              <a:t>vehicula</a:t>
            </a:r>
            <a:r>
              <a:rPr lang="de-DE" dirty="0"/>
              <a:t> </a:t>
            </a:r>
            <a:r>
              <a:rPr lang="de-DE" dirty="0" err="1"/>
              <a:t>dapibus</a:t>
            </a:r>
            <a:r>
              <a:rPr lang="de-DE" dirty="0"/>
              <a:t>. </a:t>
            </a:r>
            <a:r>
              <a:rPr lang="de-DE" dirty="0" err="1"/>
              <a:t>Cras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auctor</a:t>
            </a:r>
            <a:r>
              <a:rPr lang="de-DE" dirty="0"/>
              <a:t> est. In </a:t>
            </a:r>
            <a:r>
              <a:rPr lang="de-DE" dirty="0" err="1"/>
              <a:t>congue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interdum</a:t>
            </a:r>
            <a:r>
              <a:rPr lang="de-DE" dirty="0"/>
              <a:t> commodo.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Nunc</a:t>
            </a:r>
            <a:r>
              <a:rPr lang="de-DE" dirty="0"/>
              <a:t> </a:t>
            </a:r>
            <a:r>
              <a:rPr lang="de-DE" dirty="0" err="1"/>
              <a:t>ultrices</a:t>
            </a:r>
            <a:r>
              <a:rPr lang="de-DE" dirty="0"/>
              <a:t> </a:t>
            </a:r>
            <a:r>
              <a:rPr lang="de-DE" dirty="0" err="1"/>
              <a:t>augue</a:t>
            </a:r>
            <a:r>
              <a:rPr lang="de-DE" dirty="0"/>
              <a:t> sed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dignissim</a:t>
            </a:r>
            <a:r>
              <a:rPr lang="de-DE" dirty="0"/>
              <a:t> </a:t>
            </a:r>
            <a:r>
              <a:rPr lang="de-DE" dirty="0" err="1"/>
              <a:t>finibus</a:t>
            </a:r>
            <a:r>
              <a:rPr lang="de-DE" dirty="0"/>
              <a:t>. </a:t>
            </a:r>
            <a:r>
              <a:rPr lang="de-DE" dirty="0" err="1"/>
              <a:t>Donec</a:t>
            </a:r>
            <a:r>
              <a:rPr lang="de-DE" dirty="0"/>
              <a:t> et </a:t>
            </a:r>
            <a:r>
              <a:rPr lang="de-DE" dirty="0" err="1"/>
              <a:t>tristique</a:t>
            </a:r>
            <a:r>
              <a:rPr lang="de-DE" dirty="0"/>
              <a:t> </a:t>
            </a:r>
            <a:r>
              <a:rPr lang="de-DE" dirty="0" err="1"/>
              <a:t>risus</a:t>
            </a:r>
            <a:r>
              <a:rPr lang="de-DE" dirty="0"/>
              <a:t>, maximus </a:t>
            </a:r>
            <a:r>
              <a:rPr lang="de-DE" dirty="0" err="1"/>
              <a:t>scelerisque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 </a:t>
            </a:r>
            <a:r>
              <a:rPr lang="de-DE" dirty="0" err="1"/>
              <a:t>Nunc</a:t>
            </a:r>
            <a:r>
              <a:rPr lang="de-DE" dirty="0"/>
              <a:t> (Abb.1) </a:t>
            </a:r>
            <a:r>
              <a:rPr lang="de-DE" dirty="0" err="1"/>
              <a:t>tempus</a:t>
            </a:r>
            <a:r>
              <a:rPr lang="de-DE" dirty="0"/>
              <a:t> </a:t>
            </a:r>
            <a:r>
              <a:rPr lang="de-DE" dirty="0" err="1"/>
              <a:t>suscipit</a:t>
            </a:r>
            <a:r>
              <a:rPr lang="de-DE" dirty="0"/>
              <a:t> </a:t>
            </a:r>
            <a:r>
              <a:rPr lang="de-DE" dirty="0" err="1"/>
              <a:t>urna</a:t>
            </a:r>
            <a:r>
              <a:rPr lang="de-DE" dirty="0"/>
              <a:t>. </a:t>
            </a:r>
            <a:r>
              <a:rPr lang="de-DE" dirty="0" err="1"/>
              <a:t>Nullam</a:t>
            </a:r>
            <a:r>
              <a:rPr lang="de-DE" dirty="0"/>
              <a:t> </a:t>
            </a:r>
            <a:r>
              <a:rPr lang="de-DE" dirty="0" err="1"/>
              <a:t>volutpat</a:t>
            </a:r>
            <a:r>
              <a:rPr lang="de-DE" dirty="0"/>
              <a:t>, </a:t>
            </a:r>
            <a:r>
              <a:rPr lang="de-DE" dirty="0" err="1"/>
              <a:t>lacus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aliquet</a:t>
            </a:r>
            <a:r>
              <a:rPr lang="de-DE" dirty="0"/>
              <a:t> </a:t>
            </a:r>
            <a:r>
              <a:rPr lang="de-DE" dirty="0" err="1"/>
              <a:t>lacinia</a:t>
            </a:r>
            <a:r>
              <a:rPr lang="de-DE" dirty="0"/>
              <a:t>, </a:t>
            </a:r>
            <a:r>
              <a:rPr lang="de-DE" dirty="0" err="1"/>
              <a:t>massa</a:t>
            </a:r>
            <a:r>
              <a:rPr lang="de-DE" dirty="0"/>
              <a:t> nisi </a:t>
            </a:r>
            <a:r>
              <a:rPr lang="de-DE" dirty="0" err="1"/>
              <a:t>eleifend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, et </a:t>
            </a:r>
            <a:r>
              <a:rPr lang="de-DE" dirty="0" err="1"/>
              <a:t>tempor</a:t>
            </a:r>
            <a:r>
              <a:rPr lang="de-DE" dirty="0"/>
              <a:t> magna </a:t>
            </a:r>
            <a:r>
              <a:rPr lang="de-DE" dirty="0" err="1"/>
              <a:t>elit</a:t>
            </a:r>
            <a:r>
              <a:rPr lang="de-DE" dirty="0"/>
              <a:t> </a:t>
            </a:r>
            <a:r>
              <a:rPr lang="de-DE" dirty="0" err="1"/>
              <a:t>vitae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.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EE5B11BA-08F6-43A1-BCFA-2536EAD0ADB5}"/>
              </a:ext>
            </a:extLst>
          </p:cNvPr>
          <p:cNvSpPr/>
          <p:nvPr/>
        </p:nvSpPr>
        <p:spPr>
          <a:xfrm>
            <a:off x="1715116" y="18080011"/>
            <a:ext cx="5040000" cy="3158694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1812" y="6059939"/>
                <a:ext cx="5760000" cy="1029040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360000" tIns="360000" rIns="360000" bIns="360000" numCol="1" rtlCol="0">
                <a:noAutofit/>
              </a:bodyPr>
              <a:lstStyle>
                <a:defPPr>
                  <a:defRPr lang="en-US"/>
                </a:defPPr>
                <a:lvl1pPr indent="0" defTabSz="895518">
                  <a:lnSpc>
                    <a:spcPct val="90000"/>
                  </a:lnSpc>
                  <a:spcBef>
                    <a:spcPct val="50000"/>
                  </a:spcBef>
                  <a:buFont typeface="Arial" panose="020B0604020202020204" pitchFamily="34" charset="0"/>
                  <a:buNone/>
                  <a:defRPr sz="2000">
                    <a:latin typeface="Arial" pitchFamily="34" charset="0"/>
                    <a:cs typeface="Arial" panose="020B0604020202020204" pitchFamily="34" charset="0"/>
                  </a:defRPr>
                </a:lvl1pPr>
                <a:lvl2pPr marL="1069162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677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2138324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4209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3207487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4276649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5345811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6pPr>
                <a:lvl7pPr marL="6414973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7pPr>
                <a:lvl8pPr marL="7484135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8pPr>
                <a:lvl9pPr marL="8553298" indent="0" algn="ctr" defTabSz="2138324">
                  <a:lnSpc>
                    <a:spcPct val="90000"/>
                  </a:lnSpc>
                  <a:spcBef>
                    <a:spcPts val="1169"/>
                  </a:spcBef>
                  <a:buFont typeface="Arial" panose="020B0604020202020204" pitchFamily="34" charset="0"/>
                  <a:buNone/>
                  <a:defRPr sz="3742"/>
                </a:lvl9pPr>
              </a:lstStyle>
              <a:p>
                <a:pPr algn="just"/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eget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tellus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tincidunt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quam non,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egestas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nisi.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Nunc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dui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Donec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velit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mattis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non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aliquam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eget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sit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amet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purus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Praesent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lacinia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ipsum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et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arcu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,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ultricies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justo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euismod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Pellentesque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consequat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lorem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at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leo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viverra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Nulla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ac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tempus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massa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Mauris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lobortis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ullamcorper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laoreet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 Morbi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imperdiet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risus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vitae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bibendum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 </a:t>
                </a:r>
                <a:r>
                  <a:rPr lang="de-DE" sz="2000" b="0" i="0" dirty="0" err="1">
                    <a:solidFill>
                      <a:srgbClr val="000000"/>
                    </a:solidFill>
                    <a:effectLst/>
                  </a:rPr>
                  <a:t>venenatis</a:t>
                </a:r>
                <a:r>
                  <a:rPr lang="de-DE" sz="2000" b="0" i="0" dirty="0">
                    <a:solidFill>
                      <a:srgbClr val="000000"/>
                    </a:solidFill>
                    <a:effectLst/>
                  </a:rPr>
                  <a:t>.</a:t>
                </a:r>
              </a:p>
              <a:p>
                <a:pPr algn="just"/>
                <a:endParaRPr lang="de-DE" dirty="0">
                  <a:solidFill>
                    <a:srgbClr val="000000"/>
                  </a:solidFill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acc>
                                <m:accPr>
                                  <m:chr m:val="̅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  <a:p>
                <a:pPr algn="just"/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augue</a:t>
                </a:r>
                <a:r>
                  <a:rPr lang="en-GB" dirty="0"/>
                  <a:t> dui, </a:t>
                </a:r>
                <a:r>
                  <a:rPr lang="en-GB" dirty="0" err="1"/>
                  <a:t>mattis</a:t>
                </a:r>
                <a:r>
                  <a:rPr lang="en-GB" dirty="0"/>
                  <a:t> ac </a:t>
                </a:r>
                <a:r>
                  <a:rPr lang="en-GB" dirty="0" err="1"/>
                  <a:t>justo</a:t>
                </a:r>
                <a:r>
                  <a:rPr lang="en-GB" dirty="0"/>
                  <a:t> </a:t>
                </a:r>
                <a:r>
                  <a:rPr lang="en-GB" dirty="0" err="1"/>
                  <a:t>sed</a:t>
                </a:r>
                <a:r>
                  <a:rPr lang="en-GB" dirty="0"/>
                  <a:t>, </a:t>
                </a:r>
                <a:r>
                  <a:rPr lang="en-GB" dirty="0" err="1"/>
                  <a:t>commodo</a:t>
                </a:r>
                <a:r>
                  <a:rPr lang="en-GB" dirty="0"/>
                  <a:t> </a:t>
                </a:r>
                <a:r>
                  <a:rPr lang="en-GB" dirty="0" err="1"/>
                  <a:t>ultrices</a:t>
                </a:r>
                <a:r>
                  <a:rPr lang="en-GB" dirty="0"/>
                  <a:t> </a:t>
                </a:r>
                <a:r>
                  <a:rPr lang="en-GB" dirty="0" err="1"/>
                  <a:t>urna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</a:t>
                </a:r>
                <a:r>
                  <a:rPr lang="en-GB" dirty="0" err="1"/>
                  <a:t>sagittis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</a:t>
                </a:r>
                <a:r>
                  <a:rPr lang="en-GB" dirty="0" err="1"/>
                  <a:t>neque</a:t>
                </a:r>
                <a:r>
                  <a:rPr lang="en-GB" dirty="0"/>
                  <a:t>, </a:t>
                </a:r>
                <a:r>
                  <a:rPr lang="en-GB" dirty="0" err="1"/>
                  <a:t>dapibus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</a:t>
                </a:r>
                <a:r>
                  <a:rPr lang="en-GB" dirty="0" err="1"/>
                  <a:t>enim</a:t>
                </a:r>
                <a:r>
                  <a:rPr lang="en-GB" dirty="0"/>
                  <a:t> semper vitae. </a:t>
                </a:r>
                <a:r>
                  <a:rPr lang="en-GB" dirty="0" err="1"/>
                  <a:t>Nullam</a:t>
                </a:r>
                <a:r>
                  <a:rPr lang="en-GB" dirty="0"/>
                  <a:t> </a:t>
                </a:r>
                <a:r>
                  <a:rPr lang="en-GB" dirty="0" err="1"/>
                  <a:t>eget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at lorem </a:t>
                </a:r>
                <a:r>
                  <a:rPr lang="en-GB" dirty="0" err="1"/>
                  <a:t>sollicitudin</a:t>
                </a:r>
                <a:r>
                  <a:rPr lang="en-GB" dirty="0"/>
                  <a:t> auctor non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Nullam</a:t>
                </a:r>
                <a:r>
                  <a:rPr lang="en-GB" dirty="0"/>
                  <a:t> non </a:t>
                </a:r>
                <a:r>
                  <a:rPr lang="en-GB" dirty="0" err="1"/>
                  <a:t>dapibus</a:t>
                </a:r>
                <a:r>
                  <a:rPr lang="en-GB" dirty="0"/>
                  <a:t> est. </a:t>
                </a:r>
                <a:r>
                  <a:rPr lang="en-GB" dirty="0" err="1"/>
                  <a:t>Suspendisse</a:t>
                </a:r>
                <a:r>
                  <a:rPr lang="en-GB" dirty="0"/>
                  <a:t> </a:t>
                </a:r>
                <a:r>
                  <a:rPr lang="en-GB" dirty="0" err="1"/>
                  <a:t>faucibus</a:t>
                </a:r>
                <a:r>
                  <a:rPr lang="en-GB" dirty="0"/>
                  <a:t> </a:t>
                </a:r>
                <a:r>
                  <a:rPr lang="en-GB" dirty="0" err="1"/>
                  <a:t>congue</a:t>
                </a:r>
                <a:r>
                  <a:rPr lang="en-GB" dirty="0"/>
                  <a:t> </a:t>
                </a:r>
                <a:r>
                  <a:rPr lang="en-GB" dirty="0" err="1"/>
                  <a:t>purus</a:t>
                </a:r>
                <a:r>
                  <a:rPr lang="en-GB" dirty="0"/>
                  <a:t>, fermentum </a:t>
                </a:r>
                <a:r>
                  <a:rPr lang="en-GB" dirty="0" err="1"/>
                  <a:t>tristique</a:t>
                </a:r>
                <a:r>
                  <a:rPr lang="en-GB" dirty="0"/>
                  <a:t> </a:t>
                </a:r>
                <a:r>
                  <a:rPr lang="en-GB" dirty="0" err="1"/>
                  <a:t>nibh</a:t>
                </a:r>
                <a:r>
                  <a:rPr lang="en-GB" dirty="0"/>
                  <a:t> </a:t>
                </a:r>
                <a:r>
                  <a:rPr lang="en-GB" dirty="0" err="1"/>
                  <a:t>blandit</a:t>
                </a:r>
                <a:r>
                  <a:rPr lang="en-GB" dirty="0"/>
                  <a:t> vitae. </a:t>
                </a:r>
                <a:r>
                  <a:rPr lang="en-GB" dirty="0" err="1"/>
                  <a:t>Praesent</a:t>
                </a:r>
                <a:r>
                  <a:rPr lang="en-GB" dirty="0"/>
                  <a:t> sit </a:t>
                </a:r>
                <a:r>
                  <a:rPr lang="en-GB" dirty="0" err="1"/>
                  <a:t>amet</a:t>
                </a:r>
                <a:r>
                  <a:rPr lang="en-GB" dirty="0"/>
                  <a:t> </a:t>
                </a:r>
                <a:r>
                  <a:rPr lang="en-GB" dirty="0" err="1"/>
                  <a:t>tempor</a:t>
                </a:r>
                <a:r>
                  <a:rPr lang="en-GB" dirty="0"/>
                  <a:t> ligula. Aenean </a:t>
                </a:r>
                <a:r>
                  <a:rPr lang="en-GB" dirty="0" err="1"/>
                  <a:t>sed</a:t>
                </a:r>
                <a:r>
                  <a:rPr lang="en-GB" dirty="0"/>
                  <a:t> </a:t>
                </a:r>
                <a:r>
                  <a:rPr lang="en-GB" dirty="0" err="1"/>
                  <a:t>elementum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. </a:t>
                </a:r>
                <a:r>
                  <a:rPr lang="en-GB" dirty="0" err="1"/>
                  <a:t>Nulla</a:t>
                </a:r>
                <a:r>
                  <a:rPr lang="en-GB" dirty="0"/>
                  <a:t> et </a:t>
                </a:r>
                <a:r>
                  <a:rPr lang="en-GB" dirty="0" err="1"/>
                  <a:t>nunc</a:t>
                </a:r>
                <a:r>
                  <a:rPr lang="en-GB" dirty="0"/>
                  <a:t> et mi </a:t>
                </a:r>
                <a:r>
                  <a:rPr lang="en-GB" dirty="0" err="1"/>
                  <a:t>vulputate</a:t>
                </a:r>
                <a:r>
                  <a:rPr lang="en-GB" dirty="0"/>
                  <a:t> convallis. Proin </a:t>
                </a:r>
                <a:r>
                  <a:rPr lang="en-GB" dirty="0" err="1"/>
                  <a:t>viverra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velit</a:t>
                </a:r>
                <a:r>
                  <a:rPr lang="en-GB" dirty="0"/>
                  <a:t> ac </a:t>
                </a:r>
                <a:r>
                  <a:rPr lang="en-GB" dirty="0" err="1"/>
                  <a:t>finibus</a:t>
                </a:r>
                <a:r>
                  <a:rPr lang="en-GB" dirty="0"/>
                  <a:t>. Vestibulum </a:t>
                </a:r>
                <a:r>
                  <a:rPr lang="en-GB" dirty="0" err="1"/>
                  <a:t>quis</a:t>
                </a:r>
                <a:r>
                  <a:rPr lang="en-GB" dirty="0"/>
                  <a:t> </a:t>
                </a:r>
                <a:r>
                  <a:rPr lang="en-GB" dirty="0" err="1"/>
                  <a:t>lacus</a:t>
                </a:r>
                <a:r>
                  <a:rPr lang="en-GB" dirty="0"/>
                  <a:t> in </a:t>
                </a:r>
                <a:r>
                  <a:rPr lang="en-GB" dirty="0" err="1"/>
                  <a:t>neque</a:t>
                </a:r>
                <a:r>
                  <a:rPr lang="en-GB" dirty="0"/>
                  <a:t> </a:t>
                </a:r>
                <a:r>
                  <a:rPr lang="en-GB" dirty="0" err="1"/>
                  <a:t>tincidunt</a:t>
                </a:r>
                <a:r>
                  <a:rPr lang="en-GB" dirty="0"/>
                  <a:t> convallis. </a:t>
                </a:r>
                <a:r>
                  <a:rPr lang="en-GB" dirty="0" err="1"/>
                  <a:t>Phasellus</a:t>
                </a:r>
                <a:r>
                  <a:rPr lang="en-GB" dirty="0"/>
                  <a:t> </a:t>
                </a:r>
                <a:r>
                  <a:rPr lang="en-GB" dirty="0" err="1"/>
                  <a:t>mattis</a:t>
                </a:r>
                <a:r>
                  <a:rPr lang="en-GB" dirty="0"/>
                  <a:t> </a:t>
                </a:r>
                <a:r>
                  <a:rPr lang="en-GB" dirty="0" err="1"/>
                  <a:t>sapien</a:t>
                </a:r>
                <a:r>
                  <a:rPr lang="en-GB" dirty="0"/>
                  <a:t> </a:t>
                </a:r>
                <a:r>
                  <a:rPr lang="en-GB" dirty="0" err="1"/>
                  <a:t>odio</a:t>
                </a:r>
                <a:r>
                  <a:rPr lang="en-GB" dirty="0"/>
                  <a:t>, vitae </a:t>
                </a:r>
                <a:r>
                  <a:rPr lang="en-GB" dirty="0" err="1"/>
                  <a:t>congue</a:t>
                </a:r>
                <a:r>
                  <a:rPr lang="en-GB" dirty="0"/>
                  <a:t> lorem </a:t>
                </a:r>
                <a:r>
                  <a:rPr lang="en-GB" dirty="0" err="1"/>
                  <a:t>commodo</a:t>
                </a:r>
                <a:r>
                  <a:rPr lang="en-GB" dirty="0"/>
                  <a:t> vel. </a:t>
                </a:r>
                <a:r>
                  <a:rPr lang="en-GB" dirty="0" err="1"/>
                  <a:t>Nullam</a:t>
                </a:r>
                <a:r>
                  <a:rPr lang="en-GB" dirty="0"/>
                  <a:t> fermentum at ante a </a:t>
                </a:r>
                <a:r>
                  <a:rPr lang="en-GB" dirty="0" err="1"/>
                  <a:t>faucibus</a:t>
                </a:r>
                <a:r>
                  <a:rPr lang="en-GB" dirty="0"/>
                  <a:t>. Integer </a:t>
                </a:r>
                <a:r>
                  <a:rPr lang="en-GB" dirty="0" err="1"/>
                  <a:t>egestas</a:t>
                </a:r>
                <a:r>
                  <a:rPr lang="en-GB" dirty="0"/>
                  <a:t> </a:t>
                </a:r>
                <a:r>
                  <a:rPr lang="en-GB" dirty="0" err="1"/>
                  <a:t>eu</a:t>
                </a:r>
                <a:r>
                  <a:rPr lang="en-GB" dirty="0"/>
                  <a:t> </a:t>
                </a:r>
                <a:r>
                  <a:rPr lang="en-GB" dirty="0" err="1"/>
                  <a:t>tortor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</a:t>
                </a:r>
                <a:r>
                  <a:rPr lang="en-GB" dirty="0" err="1"/>
                  <a:t>placerat</a:t>
                </a:r>
                <a:r>
                  <a:rPr lang="en-GB" dirty="0"/>
                  <a:t>. </a:t>
                </a:r>
                <a:r>
                  <a:rPr lang="en-GB" dirty="0" err="1"/>
                  <a:t>Sed</a:t>
                </a:r>
                <a:r>
                  <a:rPr lang="en-GB" dirty="0"/>
                  <a:t> et </a:t>
                </a:r>
                <a:r>
                  <a:rPr lang="en-GB" dirty="0" err="1"/>
                  <a:t>mauris</a:t>
                </a:r>
                <a:r>
                  <a:rPr lang="en-GB" dirty="0"/>
                  <a:t> </a:t>
                </a:r>
                <a:r>
                  <a:rPr lang="en-GB" dirty="0" err="1"/>
                  <a:t>vel</a:t>
                </a:r>
                <a:r>
                  <a:rPr lang="en-GB" dirty="0"/>
                  <a:t> </a:t>
                </a:r>
                <a:r>
                  <a:rPr lang="en-GB" dirty="0" err="1"/>
                  <a:t>dolor</a:t>
                </a:r>
                <a:r>
                  <a:rPr lang="en-GB" dirty="0"/>
                  <a:t> convallis maximus et </a:t>
                </a:r>
                <a:r>
                  <a:rPr lang="en-GB" dirty="0" err="1"/>
                  <a:t>eget</a:t>
                </a:r>
                <a:r>
                  <a:rPr lang="en-GB" dirty="0"/>
                  <a:t> diam. Ut </a:t>
                </a:r>
                <a:r>
                  <a:rPr lang="en-GB" dirty="0" err="1"/>
                  <a:t>sem</a:t>
                </a:r>
                <a:r>
                  <a:rPr lang="en-GB" dirty="0"/>
                  <a:t> </a:t>
                </a:r>
                <a:r>
                  <a:rPr lang="en-GB" dirty="0" err="1"/>
                  <a:t>nisl</a:t>
                </a:r>
                <a:r>
                  <a:rPr lang="en-GB" dirty="0"/>
                  <a:t>, </a:t>
                </a:r>
                <a:r>
                  <a:rPr lang="en-GB" dirty="0" err="1"/>
                  <a:t>venenatis</a:t>
                </a:r>
                <a:r>
                  <a:rPr lang="en-GB" dirty="0"/>
                  <a:t> </a:t>
                </a:r>
                <a:r>
                  <a:rPr lang="en-GB" dirty="0" err="1"/>
                  <a:t>nec</a:t>
                </a:r>
                <a:r>
                  <a:rPr lang="en-GB" dirty="0"/>
                  <a:t> ante a, </a:t>
                </a:r>
                <a:r>
                  <a:rPr lang="en-GB" dirty="0" err="1"/>
                  <a:t>luctus</a:t>
                </a:r>
                <a:r>
                  <a:rPr lang="en-GB" dirty="0"/>
                  <a:t> convallis ipsum.</a:t>
                </a:r>
              </a:p>
              <a:p>
                <a:pPr algn="just"/>
                <a:endParaRPr lang="en-GB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  <a:p>
                <a:pPr algn="just"/>
                <a:endParaRPr lang="en-GB" dirty="0"/>
              </a:p>
            </p:txBody>
          </p:sp>
        </mc:Choice>
        <mc:Fallback>
          <p:sp>
            <p:nvSpPr>
              <p:cNvPr id="7" name="Text Placeholder 2">
                <a:extLst>
                  <a:ext uri="{FF2B5EF4-FFF2-40B4-BE49-F238E27FC236}">
                    <a16:creationId xmlns:a16="http://schemas.microsoft.com/office/drawing/2014/main" id="{AD77D4D7-60F0-A9F5-86F7-FBA9F51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812" y="6059939"/>
                <a:ext cx="5760000" cy="102904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8FAA7BF-3634-F2EA-5FDC-F474EF8365E5}"/>
              </a:ext>
            </a:extLst>
          </p:cNvPr>
          <p:cNvSpPr txBox="1">
            <a:spLocks/>
          </p:cNvSpPr>
          <p:nvPr/>
        </p:nvSpPr>
        <p:spPr>
          <a:xfrm>
            <a:off x="14333502" y="2395703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Projekthinweise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E3DC6D1-854E-086A-AA56-25715F07C75D}"/>
              </a:ext>
            </a:extLst>
          </p:cNvPr>
          <p:cNvSpPr txBox="1">
            <a:spLocks/>
          </p:cNvSpPr>
          <p:nvPr/>
        </p:nvSpPr>
        <p:spPr>
          <a:xfrm>
            <a:off x="14333502" y="25087389"/>
            <a:ext cx="5760000" cy="236946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dirty="0">
                <a:latin typeface="Arial" pitchFamily="34" charset="0"/>
              </a:rPr>
              <a:t>Diese Case Study wurde am Standort Meschede der Fachhochschule Südwestfalen im Rahmen des Studienganges Data Science (</a:t>
            </a:r>
            <a:r>
              <a:rPr lang="de-DE" sz="1800" dirty="0" err="1">
                <a:latin typeface="Arial" pitchFamily="34" charset="0"/>
              </a:rPr>
              <a:t>M.Sc</a:t>
            </a:r>
            <a:r>
              <a:rPr lang="de-DE" sz="1800" dirty="0"/>
              <a:t>.)</a:t>
            </a:r>
            <a:r>
              <a:rPr lang="de-DE" sz="1800" dirty="0">
                <a:latin typeface="Arial" pitchFamily="34" charset="0"/>
              </a:rPr>
              <a:t> als Teil des Moduls </a:t>
            </a:r>
            <a:r>
              <a:rPr lang="de-DE" sz="1800" b="1" dirty="0">
                <a:latin typeface="Arial" pitchFamily="34" charset="0"/>
              </a:rPr>
              <a:t>Prädiktive Analytik </a:t>
            </a:r>
            <a:r>
              <a:rPr lang="de-DE" sz="1800" dirty="0">
                <a:latin typeface="Arial" pitchFamily="34" charset="0"/>
              </a:rPr>
              <a:t>(Prof. Dr. Benjamin Buchwitz) im Sommersemester 20xx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von </a:t>
            </a:r>
            <a:r>
              <a:rPr lang="de-DE" sz="1800" b="1" dirty="0">
                <a:latin typeface="Arial" pitchFamily="34" charset="0"/>
              </a:rPr>
              <a:t>Vorname Nachname </a:t>
            </a:r>
            <a:r>
              <a:rPr lang="de-DE" sz="1800" dirty="0">
                <a:latin typeface="Arial" pitchFamily="34" charset="0"/>
              </a:rPr>
              <a:t>(#</a:t>
            </a:r>
            <a:r>
              <a:rPr lang="de-DE" sz="1800" dirty="0" err="1">
                <a:latin typeface="Arial" pitchFamily="34" charset="0"/>
              </a:rPr>
              <a:t>MatNr</a:t>
            </a:r>
            <a:r>
              <a:rPr lang="de-DE" sz="1800" dirty="0">
                <a:latin typeface="Arial" pitchFamily="34" charset="0"/>
              </a:rPr>
              <a:t>#)</a:t>
            </a:r>
            <a:r>
              <a:rPr lang="de-DE" sz="1800" b="1" dirty="0">
                <a:latin typeface="Arial" pitchFamily="34" charset="0"/>
              </a:rPr>
              <a:t> </a:t>
            </a:r>
            <a:r>
              <a:rPr lang="de-DE" sz="1800" dirty="0">
                <a:latin typeface="Arial" pitchFamily="34" charset="0"/>
              </a:rPr>
              <a:t>angefertigt.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4EA767E-9BD9-33EF-54FC-C8557D9BEC1E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6059939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Einführung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A445B83-7CE9-DAB8-4787-964131152192}"/>
              </a:ext>
            </a:extLst>
          </p:cNvPr>
          <p:cNvSpPr txBox="1">
            <a:spLocks/>
          </p:cNvSpPr>
          <p:nvPr/>
        </p:nvSpPr>
        <p:spPr>
          <a:xfrm>
            <a:off x="1290122" y="7190296"/>
            <a:ext cx="5760000" cy="61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adipiscing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vestibulum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nibh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vitae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tortor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amet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malesuada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nulla.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condimentum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lectus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Mauris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enim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eleifend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fermentum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pulvinar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nec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eros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dapibus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Phasellus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in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nunc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venenatis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maximus.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Praesent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lorem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ligula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consectetur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commodo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dolor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ipsum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sed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egestas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hendrerit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tincidunt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urna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Nam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ornare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auctor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dui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sagittis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Nullam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non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turpis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suscipit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ultricies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viverra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orci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Vestibulum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tempus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</a:t>
            </a:r>
            <a:endParaRPr lang="de-DE" sz="2000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3F93F9-32FD-17CA-A405-B62EFF56ECC6}"/>
              </a:ext>
            </a:extLst>
          </p:cNvPr>
          <p:cNvSpPr txBox="1">
            <a:spLocks/>
          </p:cNvSpPr>
          <p:nvPr/>
        </p:nvSpPr>
        <p:spPr>
          <a:xfrm>
            <a:off x="1290122" y="1948167"/>
            <a:ext cx="18803380" cy="2369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800"/>
              <a:t>Titel des akademischen Posters </a:t>
            </a:r>
          </a:p>
        </p:txBody>
      </p:sp>
      <p:cxnSp>
        <p:nvCxnSpPr>
          <p:cNvPr id="20" name="Gerade Verbindung 19">
            <a:extLst>
              <a:ext uri="{FF2B5EF4-FFF2-40B4-BE49-F238E27FC236}">
                <a16:creationId xmlns:a16="http://schemas.microsoft.com/office/drawing/2014/main" id="{4CC302D0-FE58-D8DD-52F8-D4180BD6B07B}"/>
              </a:ext>
            </a:extLst>
          </p:cNvPr>
          <p:cNvCxnSpPr/>
          <p:nvPr/>
        </p:nvCxnSpPr>
        <p:spPr bwMode="auto">
          <a:xfrm>
            <a:off x="0" y="5458133"/>
            <a:ext cx="10699237" cy="0"/>
          </a:xfrm>
          <a:prstGeom prst="line">
            <a:avLst/>
          </a:prstGeom>
          <a:noFill/>
          <a:ln w="127000" cap="flat" cmpd="sng" algn="ctr">
            <a:solidFill>
              <a:srgbClr val="BE006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1" name="Bild 9" descr="FH-SWF_Logo-RGB.ai">
            <a:extLst>
              <a:ext uri="{FF2B5EF4-FFF2-40B4-BE49-F238E27FC236}">
                <a16:creationId xmlns:a16="http://schemas.microsoft.com/office/drawing/2014/main" id="{2F0A5995-FC1E-CECB-C14A-04D2487FA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0408" y="415573"/>
            <a:ext cx="3847384" cy="1413323"/>
          </a:xfrm>
          <a:prstGeom prst="rect">
            <a:avLst/>
          </a:prstGeom>
        </p:spPr>
      </p:pic>
      <p:pic>
        <p:nvPicPr>
          <p:cNvPr id="22" name="Bild 10" descr="Claim-RGB.ai">
            <a:extLst>
              <a:ext uri="{FF2B5EF4-FFF2-40B4-BE49-F238E27FC236}">
                <a16:creationId xmlns:a16="http://schemas.microsoft.com/office/drawing/2014/main" id="{226D2052-FE70-AF4C-16D8-B1B204E311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6" y="28655382"/>
            <a:ext cx="3579478" cy="786081"/>
          </a:xfrm>
          <a:prstGeom prst="rect">
            <a:avLst/>
          </a:prstGeom>
        </p:spPr>
      </p:pic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62F3C3B-DBC0-7A01-0A9C-DFA5E9A704C6}"/>
              </a:ext>
            </a:extLst>
          </p:cNvPr>
          <p:cNvSpPr txBox="1">
            <a:spLocks/>
          </p:cNvSpPr>
          <p:nvPr/>
        </p:nvSpPr>
        <p:spPr>
          <a:xfrm>
            <a:off x="1297547" y="4462846"/>
            <a:ext cx="18803380" cy="752821"/>
          </a:xfrm>
          <a:prstGeom prst="rect">
            <a:avLst/>
          </a:prstGeom>
          <a:noFill/>
        </p:spPr>
        <p:txBody>
          <a:bodyPr vert="horz" lIns="91440" tIns="0" rIns="91440" bIns="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i="1" noProof="1"/>
              <a:t>Vorname Nachname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96E0E9D-5315-2997-CA64-0E0C6B0D871C}"/>
              </a:ext>
            </a:extLst>
          </p:cNvPr>
          <p:cNvSpPr txBox="1"/>
          <p:nvPr/>
        </p:nvSpPr>
        <p:spPr>
          <a:xfrm>
            <a:off x="1215058" y="5341690"/>
            <a:ext cx="16482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2025 | Prof. Dr. Benjamin Buchwitz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754638E-A637-CD52-F4BE-D0B9148EADA6}"/>
              </a:ext>
            </a:extLst>
          </p:cNvPr>
          <p:cNvSpPr txBox="1">
            <a:spLocks noChangeAspect="1"/>
          </p:cNvSpPr>
          <p:nvPr/>
        </p:nvSpPr>
        <p:spPr>
          <a:xfrm>
            <a:off x="1355116" y="13512987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Datengrundlage</a:t>
            </a: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F9D83F29-931C-9C24-4EA0-5C0F56F785E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t="5270" r="5877" b="13608"/>
          <a:stretch/>
        </p:blipFill>
        <p:spPr>
          <a:xfrm>
            <a:off x="1824548" y="18253336"/>
            <a:ext cx="4691148" cy="2699440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305A15E8-3E46-F193-FD5D-9695C4DEBF0C}"/>
              </a:ext>
            </a:extLst>
          </p:cNvPr>
          <p:cNvSpPr txBox="1"/>
          <p:nvPr/>
        </p:nvSpPr>
        <p:spPr>
          <a:xfrm>
            <a:off x="2256197" y="21412030"/>
            <a:ext cx="42594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Abb. 1:   Monatliche Fluggastzahlen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21D16A0-0F1F-982F-207F-4C4DAB197B89}"/>
              </a:ext>
            </a:extLst>
          </p:cNvPr>
          <p:cNvSpPr txBox="1">
            <a:spLocks noChangeAspect="1"/>
          </p:cNvSpPr>
          <p:nvPr/>
        </p:nvSpPr>
        <p:spPr>
          <a:xfrm>
            <a:off x="1290122" y="242813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Analyse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5F5B4F7-D2FA-FBE2-C3D8-411DDE4A349E}"/>
              </a:ext>
            </a:extLst>
          </p:cNvPr>
          <p:cNvSpPr txBox="1">
            <a:spLocks/>
          </p:cNvSpPr>
          <p:nvPr/>
        </p:nvSpPr>
        <p:spPr>
          <a:xfrm>
            <a:off x="1290122" y="25411699"/>
            <a:ext cx="5760000" cy="2856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aliquet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rutrum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quam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Nulla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molestie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metus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ullamcorper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blandit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erat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mauris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euismod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velit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porttitor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varius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lacus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est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justo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Morbi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eget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diam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mollis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pretium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Etiam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volutpat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faucibus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augue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, a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iaculis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nisi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sed.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Pellentesque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quis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elementum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sem</a:t>
            </a:r>
            <a:r>
              <a:rPr lang="de-DE" sz="2000" b="0" i="0" dirty="0">
                <a:solidFill>
                  <a:srgbClr val="000000"/>
                </a:solidFill>
                <a:effectLst/>
              </a:rPr>
              <a:t>. </a:t>
            </a:r>
            <a:r>
              <a:rPr lang="de-DE" sz="2000" b="0" i="0" dirty="0" err="1">
                <a:solidFill>
                  <a:srgbClr val="000000"/>
                </a:solidFill>
                <a:effectLst/>
              </a:rPr>
              <a:t>Aenean</a:t>
            </a:r>
            <a:endParaRPr lang="de-DE" sz="2000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EAF395BA-7F62-5F44-63DD-45CF75329EDD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23715834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Ergebnisse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6319F7B6-640A-4170-AD67-CD26F1A8DC88}"/>
              </a:ext>
            </a:extLst>
          </p:cNvPr>
          <p:cNvSpPr txBox="1">
            <a:spLocks/>
          </p:cNvSpPr>
          <p:nvPr/>
        </p:nvSpPr>
        <p:spPr>
          <a:xfrm>
            <a:off x="7811812" y="24846191"/>
            <a:ext cx="5760000" cy="34215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.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4F354CC4-4AAF-865C-7951-01E44FD6B38D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3031790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Handlungsempfehlung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9ECE2C21-5CB4-9B99-3D83-36B03A3D6641}"/>
              </a:ext>
            </a:extLst>
          </p:cNvPr>
          <p:cNvSpPr txBox="1">
            <a:spLocks/>
          </p:cNvSpPr>
          <p:nvPr/>
        </p:nvSpPr>
        <p:spPr>
          <a:xfrm>
            <a:off x="14347792" y="14162146"/>
            <a:ext cx="5760000" cy="4659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/>
              <a:t>Mauris </a:t>
            </a:r>
            <a:r>
              <a:rPr lang="de-DE" sz="2000" dirty="0" err="1"/>
              <a:t>sollicitudin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 </a:t>
            </a:r>
            <a:r>
              <a:rPr lang="de-DE" sz="2000" dirty="0" err="1"/>
              <a:t>lobortis</a:t>
            </a:r>
            <a:r>
              <a:rPr lang="de-DE" sz="2000" dirty="0"/>
              <a:t>. </a:t>
            </a:r>
            <a:r>
              <a:rPr lang="de-DE" sz="2000" dirty="0" err="1"/>
              <a:t>Pellentesque</a:t>
            </a:r>
            <a:r>
              <a:rPr lang="de-DE" sz="2000" dirty="0"/>
              <a:t> at </a:t>
            </a:r>
            <a:r>
              <a:rPr lang="de-DE" sz="2000" dirty="0" err="1"/>
              <a:t>ligula</a:t>
            </a:r>
            <a:r>
              <a:rPr lang="de-DE" sz="2000" dirty="0"/>
              <a:t> </a:t>
            </a:r>
            <a:r>
              <a:rPr lang="de-DE" sz="2000" dirty="0" err="1"/>
              <a:t>leo</a:t>
            </a:r>
            <a:r>
              <a:rPr lang="de-DE" sz="2000" dirty="0"/>
              <a:t>.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, in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urna</a:t>
            </a:r>
            <a:r>
              <a:rPr lang="de-DE" sz="2000" dirty="0"/>
              <a:t>. Integer </a:t>
            </a:r>
            <a:r>
              <a:rPr lang="de-DE" sz="2000" dirty="0" err="1"/>
              <a:t>congue</a:t>
            </a:r>
            <a:r>
              <a:rPr lang="de-DE" sz="2000" dirty="0"/>
              <a:t>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pellentesque</a:t>
            </a:r>
            <a:r>
              <a:rPr lang="de-DE" sz="2000" dirty="0"/>
              <a:t>. Duis </a:t>
            </a:r>
            <a:r>
              <a:rPr lang="de-DE" sz="2000" dirty="0" err="1"/>
              <a:t>ac</a:t>
            </a:r>
            <a:r>
              <a:rPr lang="de-DE" sz="2000" dirty="0"/>
              <a:t> ante </a:t>
            </a:r>
            <a:r>
              <a:rPr lang="de-DE" sz="2000" dirty="0" err="1"/>
              <a:t>nec</a:t>
            </a:r>
            <a:r>
              <a:rPr lang="de-DE" sz="2000" dirty="0"/>
              <a:t> ex </a:t>
            </a:r>
            <a:r>
              <a:rPr lang="de-DE" sz="2000" dirty="0" err="1"/>
              <a:t>porttitor</a:t>
            </a:r>
            <a:r>
              <a:rPr lang="de-DE" sz="2000" dirty="0"/>
              <a:t> </a:t>
            </a:r>
            <a:r>
              <a:rPr lang="de-DE" sz="2000" dirty="0" err="1"/>
              <a:t>rhoncus</a:t>
            </a:r>
            <a:r>
              <a:rPr lang="de-DE" sz="2000" dirty="0"/>
              <a:t> in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augue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laoreet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ante </a:t>
            </a:r>
            <a:r>
              <a:rPr lang="de-DE" sz="2000" dirty="0" err="1"/>
              <a:t>ut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. </a:t>
            </a:r>
            <a:r>
              <a:rPr lang="de-DE" sz="2000" dirty="0" err="1"/>
              <a:t>Nullam</a:t>
            </a:r>
            <a:r>
              <a:rPr lang="de-DE" sz="2000" dirty="0"/>
              <a:t> </a:t>
            </a:r>
            <a:r>
              <a:rPr lang="de-DE" sz="2000" dirty="0" err="1"/>
              <a:t>quis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ante,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D96BDC81-3B1E-6253-C4E9-5F48F58787A1}"/>
              </a:ext>
            </a:extLst>
          </p:cNvPr>
          <p:cNvSpPr txBox="1">
            <a:spLocks/>
          </p:cNvSpPr>
          <p:nvPr/>
        </p:nvSpPr>
        <p:spPr>
          <a:xfrm>
            <a:off x="14347792" y="6059939"/>
            <a:ext cx="5760000" cy="67691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nisi. </a:t>
            </a: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dui</a:t>
            </a:r>
            <a:r>
              <a:rPr lang="de-DE" sz="2000" dirty="0"/>
              <a:t> non </a:t>
            </a:r>
            <a:r>
              <a:rPr lang="de-DE" sz="2000" dirty="0" err="1"/>
              <a:t>dui</a:t>
            </a:r>
            <a:r>
              <a:rPr lang="de-DE" sz="2000" dirty="0"/>
              <a:t> </a:t>
            </a:r>
            <a:r>
              <a:rPr lang="de-DE" sz="2000" dirty="0" err="1"/>
              <a:t>faucibus</a:t>
            </a:r>
            <a:r>
              <a:rPr lang="de-DE" sz="2000" dirty="0"/>
              <a:t> </a:t>
            </a:r>
            <a:r>
              <a:rPr lang="de-DE" sz="2000" dirty="0" err="1"/>
              <a:t>consectetur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a </a:t>
            </a:r>
            <a:r>
              <a:rPr lang="de-DE" sz="2000" dirty="0" err="1"/>
              <a:t>massa</a:t>
            </a:r>
            <a:r>
              <a:rPr lang="de-DE" sz="2000" dirty="0"/>
              <a:t>.</a:t>
            </a:r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endParaRPr lang="de-DE" sz="2000" dirty="0"/>
          </a:p>
          <a:p>
            <a:pPr algn="just" defTabSz="895518">
              <a:spcBef>
                <a:spcPct val="50000"/>
              </a:spcBef>
            </a:pPr>
            <a:r>
              <a:rPr lang="en-GB" sz="2000" dirty="0"/>
              <a:t>Vestibulum </a:t>
            </a:r>
            <a:r>
              <a:rPr lang="en-GB" sz="2000" dirty="0" err="1"/>
              <a:t>quis</a:t>
            </a:r>
            <a:r>
              <a:rPr lang="en-GB" sz="2000" dirty="0"/>
              <a:t> </a:t>
            </a:r>
            <a:r>
              <a:rPr lang="en-GB" sz="2000" dirty="0" err="1"/>
              <a:t>lacus</a:t>
            </a:r>
            <a:r>
              <a:rPr lang="en-GB" sz="2000" dirty="0"/>
              <a:t> in </a:t>
            </a:r>
            <a:r>
              <a:rPr lang="en-GB" sz="2000" dirty="0" err="1"/>
              <a:t>neque</a:t>
            </a:r>
            <a:r>
              <a:rPr lang="en-GB" sz="2000" dirty="0"/>
              <a:t> </a:t>
            </a:r>
            <a:r>
              <a:rPr lang="en-GB" sz="2000" dirty="0" err="1"/>
              <a:t>tincidunt</a:t>
            </a:r>
            <a:r>
              <a:rPr lang="en-GB" sz="2000" dirty="0"/>
              <a:t> convallis. </a:t>
            </a:r>
            <a:r>
              <a:rPr lang="en-GB" sz="2000" dirty="0" err="1"/>
              <a:t>Phasellus</a:t>
            </a:r>
            <a:r>
              <a:rPr lang="en-GB" sz="2000" dirty="0"/>
              <a:t> </a:t>
            </a:r>
            <a:r>
              <a:rPr lang="en-GB" sz="2000" dirty="0" err="1"/>
              <a:t>mattis</a:t>
            </a:r>
            <a:r>
              <a:rPr lang="en-GB" sz="2000" dirty="0"/>
              <a:t> </a:t>
            </a:r>
            <a:r>
              <a:rPr lang="en-GB" sz="2000" dirty="0" err="1"/>
              <a:t>sapien</a:t>
            </a:r>
            <a:r>
              <a:rPr lang="en-GB" sz="2000" dirty="0"/>
              <a:t> </a:t>
            </a:r>
            <a:r>
              <a:rPr lang="en-GB" sz="2000" dirty="0" err="1"/>
              <a:t>odio</a:t>
            </a:r>
            <a:r>
              <a:rPr lang="en-GB" sz="2000" dirty="0"/>
              <a:t>, vitae </a:t>
            </a:r>
            <a:r>
              <a:rPr lang="en-GB" sz="2000" dirty="0" err="1"/>
              <a:t>congue</a:t>
            </a:r>
            <a:r>
              <a:rPr lang="en-GB" sz="2000" dirty="0"/>
              <a:t> lorem </a:t>
            </a:r>
            <a:r>
              <a:rPr lang="en-GB" sz="2000" dirty="0" err="1"/>
              <a:t>commodo</a:t>
            </a:r>
            <a:r>
              <a:rPr lang="en-GB" sz="2000" dirty="0"/>
              <a:t> vel. </a:t>
            </a:r>
            <a:r>
              <a:rPr lang="en-GB" sz="2000" dirty="0" err="1"/>
              <a:t>Nullam</a:t>
            </a:r>
            <a:r>
              <a:rPr lang="en-GB" sz="2000" dirty="0"/>
              <a:t> fermentum at ante a </a:t>
            </a:r>
            <a:r>
              <a:rPr lang="en-GB" sz="2000" dirty="0" err="1"/>
              <a:t>faucibus</a:t>
            </a:r>
            <a:r>
              <a:rPr lang="en-GB" sz="2000" dirty="0"/>
              <a:t>. Integer </a:t>
            </a:r>
            <a:r>
              <a:rPr lang="en-GB" sz="2000" dirty="0" err="1"/>
              <a:t>egestas</a:t>
            </a:r>
            <a:r>
              <a:rPr lang="en-GB" sz="2000" dirty="0"/>
              <a:t> </a:t>
            </a:r>
            <a:r>
              <a:rPr lang="en-GB" sz="2000" dirty="0" err="1"/>
              <a:t>eu</a:t>
            </a:r>
            <a:r>
              <a:rPr lang="en-GB" sz="2000" dirty="0"/>
              <a:t> </a:t>
            </a:r>
            <a:r>
              <a:rPr lang="en-GB" sz="2000" dirty="0" err="1"/>
              <a:t>tortor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en-GB" sz="2000" dirty="0" err="1"/>
              <a:t>placerat</a:t>
            </a:r>
            <a:r>
              <a:rPr lang="en-GB" sz="2000" dirty="0"/>
              <a:t>. </a:t>
            </a:r>
            <a:r>
              <a:rPr lang="en-GB" sz="2000" dirty="0" err="1"/>
              <a:t>Sed</a:t>
            </a:r>
            <a:r>
              <a:rPr lang="en-GB" sz="2000" dirty="0"/>
              <a:t> et </a:t>
            </a:r>
            <a:r>
              <a:rPr lang="en-GB" sz="2000" dirty="0" err="1"/>
              <a:t>mauris</a:t>
            </a:r>
            <a:r>
              <a:rPr lang="en-GB" sz="2000" dirty="0"/>
              <a:t> </a:t>
            </a:r>
            <a:r>
              <a:rPr lang="en-GB" sz="2000" dirty="0" err="1"/>
              <a:t>vel</a:t>
            </a:r>
            <a:r>
              <a:rPr lang="en-GB" sz="2000" dirty="0"/>
              <a:t> </a:t>
            </a:r>
            <a:r>
              <a:rPr lang="en-GB" sz="2000" dirty="0" err="1"/>
              <a:t>dolor</a:t>
            </a:r>
            <a:r>
              <a:rPr lang="en-GB" sz="2000" dirty="0"/>
              <a:t> convallis maximus et </a:t>
            </a:r>
            <a:r>
              <a:rPr lang="en-GB" sz="2000" dirty="0" err="1"/>
              <a:t>eget</a:t>
            </a:r>
            <a:r>
              <a:rPr lang="en-GB" sz="2000" dirty="0"/>
              <a:t> diam. Ut </a:t>
            </a:r>
            <a:r>
              <a:rPr lang="en-GB" sz="2000" dirty="0" err="1"/>
              <a:t>sem</a:t>
            </a:r>
            <a:r>
              <a:rPr lang="en-GB" sz="2000" dirty="0"/>
              <a:t> </a:t>
            </a:r>
            <a:r>
              <a:rPr lang="en-GB" sz="2000" dirty="0" err="1"/>
              <a:t>nisl</a:t>
            </a:r>
            <a:r>
              <a:rPr lang="en-GB" sz="2000" dirty="0"/>
              <a:t>, </a:t>
            </a:r>
            <a:r>
              <a:rPr lang="en-GB" sz="2000" dirty="0" err="1"/>
              <a:t>venenatis</a:t>
            </a:r>
            <a:r>
              <a:rPr lang="en-GB" sz="2000" dirty="0"/>
              <a:t> </a:t>
            </a:r>
            <a:r>
              <a:rPr lang="en-GB" sz="2000" dirty="0" err="1"/>
              <a:t>nec</a:t>
            </a:r>
            <a:r>
              <a:rPr lang="en-GB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</a:t>
            </a:r>
            <a:r>
              <a:rPr lang="en-GB" sz="2000" dirty="0"/>
              <a:t>.</a:t>
            </a:r>
            <a:endParaRPr lang="de-DE" sz="2000" dirty="0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FB4089D-3C6E-A98D-23F1-5A31B36E71A4}"/>
              </a:ext>
            </a:extLst>
          </p:cNvPr>
          <p:cNvSpPr txBox="1">
            <a:spLocks noChangeAspect="1"/>
          </p:cNvSpPr>
          <p:nvPr/>
        </p:nvSpPr>
        <p:spPr>
          <a:xfrm>
            <a:off x="14347792" y="19024742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Highlights 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12C6CC7-2484-A09D-5BE1-6FA4357D143E}"/>
              </a:ext>
            </a:extLst>
          </p:cNvPr>
          <p:cNvSpPr txBox="1">
            <a:spLocks/>
          </p:cNvSpPr>
          <p:nvPr/>
        </p:nvSpPr>
        <p:spPr>
          <a:xfrm>
            <a:off x="14347792" y="20155099"/>
            <a:ext cx="5760000" cy="35992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/>
              <a:t>Duis </a:t>
            </a:r>
            <a:r>
              <a:rPr lang="de-DE" sz="2000" dirty="0" err="1"/>
              <a:t>ullamcorper</a:t>
            </a:r>
            <a:r>
              <a:rPr lang="de-DE" sz="2000" dirty="0"/>
              <a:t> </a:t>
            </a:r>
            <a:r>
              <a:rPr lang="de-DE" sz="2000" dirty="0" err="1"/>
              <a:t>sem</a:t>
            </a:r>
            <a:r>
              <a:rPr lang="de-DE" sz="2000" dirty="0"/>
              <a:t> sed </a:t>
            </a:r>
            <a:r>
              <a:rPr lang="de-DE" sz="2000" dirty="0" err="1"/>
              <a:t>tellus</a:t>
            </a:r>
            <a:r>
              <a:rPr lang="de-DE" sz="2000" dirty="0"/>
              <a:t> </a:t>
            </a:r>
            <a:r>
              <a:rPr lang="de-DE" sz="2000" dirty="0" err="1"/>
              <a:t>sodales</a:t>
            </a:r>
            <a:r>
              <a:rPr lang="de-DE" sz="2000" dirty="0"/>
              <a:t> </a:t>
            </a:r>
            <a:r>
              <a:rPr lang="de-DE" sz="2000" dirty="0" err="1"/>
              <a:t>dictum</a:t>
            </a:r>
            <a:r>
              <a:rPr lang="de-DE" sz="2000" dirty="0"/>
              <a:t>. </a:t>
            </a: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Vivamus</a:t>
            </a:r>
            <a:r>
              <a:rPr lang="de-DE" sz="2000" dirty="0"/>
              <a:t> at </a:t>
            </a:r>
            <a:r>
              <a:rPr lang="de-DE" sz="2000" dirty="0" err="1"/>
              <a:t>consequat</a:t>
            </a:r>
            <a:r>
              <a:rPr lang="de-DE" sz="2000" dirty="0"/>
              <a:t> </a:t>
            </a:r>
            <a:r>
              <a:rPr lang="de-DE" sz="2000" dirty="0" err="1"/>
              <a:t>arcu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r>
              <a:rPr lang="de-DE" sz="2000" dirty="0"/>
              <a:t> </a:t>
            </a:r>
            <a:r>
              <a:rPr lang="de-DE" sz="2000" dirty="0" err="1"/>
              <a:t>nec</a:t>
            </a:r>
            <a:r>
              <a:rPr lang="de-DE" sz="2000" dirty="0"/>
              <a:t> </a:t>
            </a:r>
            <a:r>
              <a:rPr lang="de-DE" sz="2000" dirty="0" err="1"/>
              <a:t>scelerisque</a:t>
            </a:r>
            <a:r>
              <a:rPr lang="de-DE" sz="2000" dirty="0"/>
              <a:t> ante. </a:t>
            </a:r>
          </a:p>
          <a:p>
            <a:pPr marL="342900" indent="-342900" algn="just" defTabSz="895518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vehicula</a:t>
            </a:r>
            <a:r>
              <a:rPr lang="de-DE" sz="2000" dirty="0"/>
              <a:t> </a:t>
            </a:r>
            <a:r>
              <a:rPr lang="de-DE" sz="2000" dirty="0" err="1"/>
              <a:t>posuere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a </a:t>
            </a:r>
            <a:r>
              <a:rPr lang="de-DE" sz="2000" dirty="0" err="1"/>
              <a:t>congue</a:t>
            </a:r>
            <a:r>
              <a:rPr lang="de-DE" sz="2000" dirty="0"/>
              <a:t>. </a:t>
            </a:r>
            <a:r>
              <a:rPr lang="de-DE" sz="2000" dirty="0" err="1"/>
              <a:t>elit</a:t>
            </a:r>
            <a:r>
              <a:rPr lang="de-DE" sz="2000" dirty="0"/>
              <a:t>.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4E04333-2F6B-D39D-71A1-11D8F806B59B}"/>
              </a:ext>
            </a:extLst>
          </p:cNvPr>
          <p:cNvSpPr txBox="1">
            <a:spLocks/>
          </p:cNvSpPr>
          <p:nvPr/>
        </p:nvSpPr>
        <p:spPr>
          <a:xfrm>
            <a:off x="16803285" y="27659542"/>
            <a:ext cx="3297641" cy="667504"/>
          </a:xfrm>
          <a:prstGeom prst="rect">
            <a:avLst/>
          </a:prstGeom>
          <a:noFill/>
        </p:spPr>
        <p:txBody>
          <a:bodyPr vert="horz" lIns="432000" tIns="360000" rIns="360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1800" i="1" dirty="0"/>
              <a:t>    </a:t>
            </a:r>
            <a:r>
              <a:rPr lang="de-DE" sz="1800" i="1" dirty="0" err="1"/>
              <a:t>bchwtz</a:t>
            </a:r>
            <a:r>
              <a:rPr lang="de-DE" sz="1800" i="1" dirty="0"/>
              <a:t>/</a:t>
            </a:r>
            <a:r>
              <a:rPr lang="de-DE" sz="1800" i="1" dirty="0" err="1"/>
              <a:t>bchwtz-dtng</a:t>
            </a:r>
            <a:endParaRPr lang="de-DE" sz="1800" i="1" dirty="0"/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D108078-8F46-D3CE-155C-3136F26B573B}"/>
              </a:ext>
            </a:extLst>
          </p:cNvPr>
          <p:cNvSpPr txBox="1">
            <a:spLocks/>
          </p:cNvSpPr>
          <p:nvPr/>
        </p:nvSpPr>
        <p:spPr>
          <a:xfrm>
            <a:off x="14333502" y="27649892"/>
            <a:ext cx="2469783" cy="667504"/>
          </a:xfrm>
          <a:prstGeom prst="rect">
            <a:avLst/>
          </a:prstGeom>
          <a:noFill/>
        </p:spPr>
        <p:txBody>
          <a:bodyPr vert="horz" lIns="360000" tIns="360000" rIns="108000" bIns="360000" numCol="1" rtlCol="0" anchor="ctr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Digitale Quellen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800" b="1" i="1" dirty="0"/>
              <a:t>und Anhang:</a:t>
            </a:r>
          </a:p>
        </p:txBody>
      </p:sp>
      <p:pic>
        <p:nvPicPr>
          <p:cNvPr id="1026" name="Picture 2" descr="Github Logo - Free social media icons">
            <a:extLst>
              <a:ext uri="{FF2B5EF4-FFF2-40B4-BE49-F238E27FC236}">
                <a16:creationId xmlns:a16="http://schemas.microsoft.com/office/drawing/2014/main" id="{7C1782D6-8C19-5B11-5822-F8C2D43B1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0114" y="27758965"/>
            <a:ext cx="449358" cy="44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1" name="Tabelle 50">
            <a:extLst>
              <a:ext uri="{FF2B5EF4-FFF2-40B4-BE49-F238E27FC236}">
                <a16:creationId xmlns:a16="http://schemas.microsoft.com/office/drawing/2014/main" id="{D5A9B0AB-689C-9BD7-1817-DE891B47F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21490"/>
              </p:ext>
            </p:extLst>
          </p:nvPr>
        </p:nvGraphicFramePr>
        <p:xfrm>
          <a:off x="14666360" y="7486043"/>
          <a:ext cx="5122864" cy="1981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0716">
                  <a:extLst>
                    <a:ext uri="{9D8B030D-6E8A-4147-A177-3AD203B41FA5}">
                      <a16:colId xmlns:a16="http://schemas.microsoft.com/office/drawing/2014/main" val="3162262842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303208804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1565372895"/>
                    </a:ext>
                  </a:extLst>
                </a:gridCol>
                <a:gridCol w="1280716">
                  <a:extLst>
                    <a:ext uri="{9D8B030D-6E8A-4147-A177-3AD203B41FA5}">
                      <a16:colId xmlns:a16="http://schemas.microsoft.com/office/drawing/2014/main" val="27249803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Metrik 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639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72684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759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016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Modell 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5.50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4.87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12.76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779664"/>
                  </a:ext>
                </a:extLst>
              </a:tr>
            </a:tbl>
          </a:graphicData>
        </a:graphic>
      </p:graphicFrame>
      <p:sp>
        <p:nvSpPr>
          <p:cNvPr id="52" name="Textfeld 51">
            <a:extLst>
              <a:ext uri="{FF2B5EF4-FFF2-40B4-BE49-F238E27FC236}">
                <a16:creationId xmlns:a16="http://schemas.microsoft.com/office/drawing/2014/main" id="{8EA05B4A-513F-65A5-BBC9-5A892DD00BDB}"/>
              </a:ext>
            </a:extLst>
          </p:cNvPr>
          <p:cNvSpPr txBox="1"/>
          <p:nvPr/>
        </p:nvSpPr>
        <p:spPr>
          <a:xfrm>
            <a:off x="15345118" y="9588288"/>
            <a:ext cx="34793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Tab. 1:   </a:t>
            </a:r>
            <a:r>
              <a:rPr lang="de-DE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Evaluationsmetriken</a:t>
            </a:r>
            <a:endParaRPr lang="de-DE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D81B4D4-2E25-FC25-D2F2-A5C51BBCE1C0}"/>
              </a:ext>
            </a:extLst>
          </p:cNvPr>
          <p:cNvSpPr txBox="1">
            <a:spLocks noChangeAspect="1"/>
          </p:cNvSpPr>
          <p:nvPr/>
        </p:nvSpPr>
        <p:spPr>
          <a:xfrm>
            <a:off x="7811812" y="16553033"/>
            <a:ext cx="5760000" cy="927666"/>
          </a:xfrm>
          <a:prstGeom prst="rect">
            <a:avLst/>
          </a:prstGeom>
          <a:solidFill>
            <a:srgbClr val="00509B"/>
          </a:solidFill>
        </p:spPr>
        <p:txBody>
          <a:bodyPr vert="horz" lIns="360000" tIns="46800" rIns="108000" bIns="45720" numCol="1" rtlCol="0" anchor="ctr">
            <a:norm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3200" b="1" dirty="0">
                <a:solidFill>
                  <a:schemeClr val="bg1"/>
                </a:solidFill>
              </a:rPr>
              <a:t>Programmcode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4C614-4E52-2179-F81D-8FF64A230BF0}"/>
              </a:ext>
            </a:extLst>
          </p:cNvPr>
          <p:cNvSpPr txBox="1">
            <a:spLocks/>
          </p:cNvSpPr>
          <p:nvPr/>
        </p:nvSpPr>
        <p:spPr>
          <a:xfrm>
            <a:off x="7811812" y="17683390"/>
            <a:ext cx="5760000" cy="58297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360000" tIns="360000" rIns="360000" bIns="360000" numCol="1" rtlCol="0">
            <a:noAutofit/>
          </a:bodyPr>
          <a:lstStyle>
            <a:lvl1pPr marL="0" indent="0" algn="ctr" defTabSz="2138324" rtl="0" eaLnBrk="1" latinLnBrk="0" hangingPunct="1">
              <a:lnSpc>
                <a:spcPct val="90000"/>
              </a:lnSpc>
              <a:spcBef>
                <a:spcPts val="2339"/>
              </a:spcBef>
              <a:buFont typeface="Arial" panose="020B0604020202020204" pitchFamily="34" charset="0"/>
              <a:buNone/>
              <a:defRPr sz="561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069162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677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2138324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4209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3207487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4276649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345811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6414973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484135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553298" indent="0" algn="ctr" defTabSz="2138324" rtl="0" eaLnBrk="1" latinLnBrk="0" hangingPunct="1">
              <a:lnSpc>
                <a:spcPct val="90000"/>
              </a:lnSpc>
              <a:spcBef>
                <a:spcPts val="1169"/>
              </a:spcBef>
              <a:buFont typeface="Arial" panose="020B0604020202020204" pitchFamily="34" charset="0"/>
              <a:buNone/>
              <a:defRPr sz="37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facilisis</a:t>
            </a:r>
            <a:r>
              <a:rPr lang="de-DE" sz="2000" dirty="0"/>
              <a:t> </a:t>
            </a:r>
            <a:r>
              <a:rPr lang="de-DE" sz="2000" dirty="0" err="1"/>
              <a:t>finibus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. Sed </a:t>
            </a:r>
            <a:r>
              <a:rPr lang="de-DE" sz="2000" dirty="0" err="1"/>
              <a:t>fringilla</a:t>
            </a:r>
            <a:r>
              <a:rPr lang="de-DE" sz="2000" dirty="0"/>
              <a:t>, </a:t>
            </a:r>
            <a:r>
              <a:rPr lang="de-DE" sz="2000" dirty="0" err="1"/>
              <a:t>tortor</a:t>
            </a:r>
            <a:r>
              <a:rPr lang="de-DE" sz="2000" dirty="0"/>
              <a:t> non </a:t>
            </a:r>
            <a:r>
              <a:rPr lang="de-DE" sz="2000" dirty="0" err="1"/>
              <a:t>rutrum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2000" dirty="0"/>
              <a:t>.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endParaRPr lang="de-DE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samplevariance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function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){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length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x_mean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&lt;-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na.rm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TRUE)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v &lt;- (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data-x_mean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)^2/(n-1)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de-DE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return</a:t>
            </a: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(v)</a:t>
            </a:r>
          </a:p>
          <a:p>
            <a:pPr algn="just" defTabSz="895518">
              <a:lnSpc>
                <a:spcPct val="100000"/>
              </a:lnSpc>
              <a:spcBef>
                <a:spcPts val="0"/>
              </a:spcBef>
            </a:pPr>
            <a:r>
              <a:rPr lang="de-DE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Cras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eleifend</a:t>
            </a:r>
            <a:r>
              <a:rPr lang="de-DE" sz="2000" dirty="0"/>
              <a:t> </a:t>
            </a:r>
            <a:r>
              <a:rPr lang="de-DE" sz="2000" dirty="0" err="1"/>
              <a:t>sagittis</a:t>
            </a:r>
            <a:r>
              <a:rPr lang="de-DE" sz="2000" dirty="0"/>
              <a:t>. </a:t>
            </a:r>
            <a:r>
              <a:rPr lang="de-DE" sz="2000" dirty="0" err="1"/>
              <a:t>Fusce</a:t>
            </a:r>
            <a:r>
              <a:rPr lang="de-DE" sz="2000" dirty="0"/>
              <a:t> </a:t>
            </a:r>
            <a:r>
              <a:rPr lang="de-DE" sz="2000" dirty="0" err="1"/>
              <a:t>vitae</a:t>
            </a:r>
            <a:r>
              <a:rPr lang="de-DE" sz="2000" dirty="0"/>
              <a:t> </a:t>
            </a:r>
            <a:r>
              <a:rPr lang="de-DE" sz="2000" dirty="0" err="1"/>
              <a:t>tempus</a:t>
            </a:r>
            <a:r>
              <a:rPr lang="de-DE" sz="2000" dirty="0"/>
              <a:t> </a:t>
            </a:r>
            <a:r>
              <a:rPr lang="de-DE" sz="2000" dirty="0" err="1"/>
              <a:t>risus</a:t>
            </a:r>
            <a:r>
              <a:rPr lang="de-DE" sz="2000" dirty="0"/>
              <a:t>, </a:t>
            </a:r>
            <a:r>
              <a:rPr lang="de-DE" sz="2000" dirty="0" err="1"/>
              <a:t>blandit</a:t>
            </a:r>
            <a:r>
              <a:rPr lang="de-DE" sz="2000" dirty="0"/>
              <a:t> </a:t>
            </a:r>
            <a:r>
              <a:rPr lang="de-DE" sz="2000" dirty="0" err="1"/>
              <a:t>malesuada</a:t>
            </a:r>
            <a:r>
              <a:rPr lang="de-DE" sz="2000" dirty="0"/>
              <a:t> </a:t>
            </a:r>
            <a:r>
              <a:rPr lang="de-DE" sz="2000" dirty="0" err="1"/>
              <a:t>velit.Nullam</a:t>
            </a:r>
            <a:r>
              <a:rPr lang="de-DE" sz="2000" dirty="0"/>
              <a:t> et </a:t>
            </a:r>
            <a:r>
              <a:rPr lang="de-DE" sz="2000" dirty="0" err="1"/>
              <a:t>sollicitudin</a:t>
            </a:r>
            <a:r>
              <a:rPr lang="de-DE" sz="2000" dirty="0"/>
              <a:t> erat, </a:t>
            </a:r>
            <a:r>
              <a:rPr lang="de-DE" sz="2000" dirty="0" err="1"/>
              <a:t>vel</a:t>
            </a:r>
            <a:r>
              <a:rPr lang="de-DE" sz="2000" dirty="0"/>
              <a:t> </a:t>
            </a:r>
            <a:r>
              <a:rPr lang="de-DE" sz="2000" dirty="0" err="1"/>
              <a:t>lacinia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de-DE" sz="2000" dirty="0"/>
              <a:t>: </a:t>
            </a:r>
            <a:r>
              <a:rPr lang="de-DE" sz="2000" dirty="0" err="1"/>
              <a:t>haec</a:t>
            </a:r>
            <a:r>
              <a:rPr lang="de-DE" sz="2000" dirty="0"/>
              <a:t> </a:t>
            </a:r>
            <a:r>
              <a:rPr lang="de-DE" sz="2000" dirty="0" err="1"/>
              <a:t>sunt</a:t>
            </a:r>
            <a:r>
              <a:rPr lang="de-DE" sz="2000" dirty="0"/>
              <a:t> </a:t>
            </a:r>
            <a:r>
              <a:rPr lang="de-DE" sz="2000" dirty="0" err="1"/>
              <a:t>data</a:t>
            </a:r>
            <a:r>
              <a:rPr lang="de-DE" sz="2000" dirty="0"/>
              <a:t> </a:t>
            </a:r>
            <a:r>
              <a:rPr lang="de-DE" sz="2000" dirty="0" err="1"/>
              <a:t>vector</a:t>
            </a:r>
            <a:r>
              <a:rPr lang="de-DE" sz="2000" dirty="0"/>
              <a:t>. </a:t>
            </a:r>
          </a:p>
          <a:p>
            <a:pPr algn="just" defTabSz="895518">
              <a:spcBef>
                <a:spcPct val="50000"/>
              </a:spcBef>
            </a:pPr>
            <a:r>
              <a:rPr lang="de-DE" sz="2000" dirty="0" err="1"/>
              <a:t>Quisque</a:t>
            </a:r>
            <a:r>
              <a:rPr lang="de-DE" sz="2000" dirty="0"/>
              <a:t> </a:t>
            </a:r>
            <a:r>
              <a:rPr lang="de-DE" sz="2000" dirty="0" err="1"/>
              <a:t>condimentum</a:t>
            </a:r>
            <a:r>
              <a:rPr lang="de-DE" sz="2000" dirty="0"/>
              <a:t> </a:t>
            </a:r>
            <a:r>
              <a:rPr lang="de-DE" sz="2000" dirty="0" err="1"/>
              <a:t>nibh</a:t>
            </a:r>
            <a:r>
              <a:rPr lang="de-DE" sz="2000" dirty="0"/>
              <a:t> </a:t>
            </a:r>
            <a:r>
              <a:rPr lang="de-DE" sz="2000" dirty="0" err="1"/>
              <a:t>sapien</a:t>
            </a:r>
            <a:r>
              <a:rPr lang="de-DE" sz="2000" dirty="0"/>
              <a:t>, </a:t>
            </a:r>
            <a:r>
              <a:rPr lang="de-DE" sz="2000" dirty="0" err="1"/>
              <a:t>eu</a:t>
            </a:r>
            <a:r>
              <a:rPr lang="de-DE" sz="2000" dirty="0"/>
              <a:t> </a:t>
            </a:r>
            <a:r>
              <a:rPr lang="de-DE" sz="2000" dirty="0" err="1"/>
              <a:t>venenatis</a:t>
            </a:r>
            <a:r>
              <a:rPr lang="de-DE" sz="2000" dirty="0"/>
              <a:t> </a:t>
            </a:r>
            <a:r>
              <a:rPr lang="de-DE" sz="2000" dirty="0" err="1"/>
              <a:t>nunc</a:t>
            </a:r>
            <a:r>
              <a:rPr lang="de-DE" sz="2000" dirty="0"/>
              <a:t> </a:t>
            </a:r>
            <a:r>
              <a:rPr lang="de-DE" sz="2000" dirty="0" err="1"/>
              <a:t>hendrerit</a:t>
            </a:r>
            <a:r>
              <a:rPr lang="de-DE" sz="2000" dirty="0"/>
              <a:t> non. Mauris </a:t>
            </a:r>
            <a:r>
              <a:rPr lang="de-DE" sz="2000" dirty="0" err="1"/>
              <a:t>rhoncus</a:t>
            </a:r>
            <a:r>
              <a:rPr lang="de-DE" sz="2000" dirty="0"/>
              <a:t> </a:t>
            </a:r>
            <a:r>
              <a:rPr lang="de-DE" sz="2000" dirty="0" err="1"/>
              <a:t>aliquet</a:t>
            </a:r>
            <a:r>
              <a:rPr lang="de-DE" sz="2000" dirty="0"/>
              <a:t> erat </a:t>
            </a:r>
            <a:r>
              <a:rPr lang="de-DE" sz="2000" dirty="0" err="1"/>
              <a:t>eget</a:t>
            </a:r>
            <a:r>
              <a:rPr lang="de-DE" sz="2000" dirty="0"/>
              <a:t> </a:t>
            </a:r>
            <a:r>
              <a:rPr lang="de-DE" sz="2000" dirty="0" err="1"/>
              <a:t>placerat</a:t>
            </a:r>
            <a:r>
              <a:rPr lang="de-DE" sz="2000" dirty="0"/>
              <a:t>. </a:t>
            </a:r>
            <a:r>
              <a:rPr lang="de-DE" sz="2000" dirty="0" err="1"/>
              <a:t>Donec</a:t>
            </a:r>
            <a:r>
              <a:rPr lang="de-DE" sz="2000" dirty="0"/>
              <a:t> </a:t>
            </a:r>
            <a:r>
              <a:rPr lang="de-DE" sz="2000" dirty="0" err="1"/>
              <a:t>sit</a:t>
            </a:r>
            <a:r>
              <a:rPr lang="de-DE" sz="2000" dirty="0"/>
              <a:t> </a:t>
            </a:r>
            <a:r>
              <a:rPr lang="de-DE" sz="2000" dirty="0" err="1"/>
              <a:t>amet</a:t>
            </a:r>
            <a:r>
              <a:rPr lang="de-DE" sz="2000" dirty="0"/>
              <a:t> </a:t>
            </a:r>
            <a:r>
              <a:rPr lang="de-DE" sz="2000" dirty="0" err="1"/>
              <a:t>aliquam</a:t>
            </a:r>
            <a:r>
              <a:rPr lang="de-DE" sz="2000" dirty="0"/>
              <a:t> mi, </a:t>
            </a:r>
            <a:r>
              <a:rPr lang="de-DE" sz="2000" dirty="0" err="1"/>
              <a:t>id</a:t>
            </a:r>
            <a:r>
              <a:rPr lang="de-DE" sz="2000" dirty="0"/>
              <a:t> </a:t>
            </a:r>
            <a:r>
              <a:rPr lang="de-DE" sz="2000" dirty="0" err="1"/>
              <a:t>molestie</a:t>
            </a:r>
            <a:r>
              <a:rPr lang="de-DE" sz="2000" dirty="0"/>
              <a:t> </a:t>
            </a:r>
            <a:r>
              <a:rPr lang="de-DE" sz="2000" dirty="0" err="1"/>
              <a:t>elit</a:t>
            </a:r>
            <a:r>
              <a:rPr lang="de-DE" sz="2000" dirty="0"/>
              <a:t>. </a:t>
            </a:r>
            <a:r>
              <a:rPr lang="de-DE" sz="2000" dirty="0" err="1"/>
              <a:t>Proin</a:t>
            </a:r>
            <a:r>
              <a:rPr lang="de-DE" sz="2000" dirty="0"/>
              <a:t> </a:t>
            </a:r>
            <a:r>
              <a:rPr lang="de-DE" sz="2000" dirty="0" err="1"/>
              <a:t>viverra</a:t>
            </a:r>
            <a:r>
              <a:rPr lang="de-DE" sz="2000" dirty="0"/>
              <a:t> </a:t>
            </a:r>
            <a:r>
              <a:rPr lang="de-DE" sz="2000" dirty="0" err="1"/>
              <a:t>mattis</a:t>
            </a:r>
            <a:r>
              <a:rPr lang="de-DE" sz="2000" dirty="0"/>
              <a:t> </a:t>
            </a:r>
            <a:r>
              <a:rPr lang="de-DE" sz="2000" dirty="0" err="1"/>
              <a:t>velit</a:t>
            </a:r>
            <a:r>
              <a:rPr lang="de-DE" sz="2000" dirty="0"/>
              <a:t>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finibus</a:t>
            </a:r>
            <a:r>
              <a:rPr lang="de-DE" sz="2000" dirty="0"/>
              <a:t>. Sed </a:t>
            </a:r>
            <a:r>
              <a:rPr lang="de-DE" sz="2000" dirty="0" err="1"/>
              <a:t>ac</a:t>
            </a:r>
            <a:r>
              <a:rPr lang="de-DE" sz="2000" dirty="0"/>
              <a:t> </a:t>
            </a:r>
            <a:r>
              <a:rPr lang="de-DE" sz="2000" dirty="0" err="1"/>
              <a:t>felis</a:t>
            </a:r>
            <a:r>
              <a:rPr lang="de-DE" sz="2000" dirty="0"/>
              <a:t> </a:t>
            </a:r>
            <a:r>
              <a:rPr lang="de-DE" sz="2000" dirty="0" err="1"/>
              <a:t>bibendum</a:t>
            </a:r>
            <a:r>
              <a:rPr lang="de-DE" sz="2000" dirty="0"/>
              <a:t> nisi </a:t>
            </a:r>
            <a:r>
              <a:rPr lang="de-DE" sz="2000" dirty="0" err="1"/>
              <a:t>hendrerit</a:t>
            </a:r>
            <a:r>
              <a:rPr lang="de-DE" sz="2000" dirty="0"/>
              <a:t> </a:t>
            </a:r>
            <a:r>
              <a:rPr lang="de-DE" sz="2000" dirty="0" err="1"/>
              <a:t>tincidunt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4949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1048</Words>
  <Application>Microsoft Macintosh PowerPoint</Application>
  <PresentationFormat>Benutzerdefiniert</PresentationFormat>
  <Paragraphs>85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Arial Narrow</vt:lpstr>
      <vt:lpstr>Calibri</vt:lpstr>
      <vt:lpstr>Cambria Math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8</cp:revision>
  <dcterms:created xsi:type="dcterms:W3CDTF">2024-08-21T13:23:03Z</dcterms:created>
  <dcterms:modified xsi:type="dcterms:W3CDTF">2025-01-30T18:01:36Z</dcterms:modified>
</cp:coreProperties>
</file>