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B0783-2C94-8040-86C0-A4BC7D54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FAFEB-AB2B-6C4C-848D-0B350487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E544B-A389-954A-977C-5391BAA2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4F255A-AEF3-494C-ABD1-63CD8347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B9A8B-1A8E-C248-90B4-71E5EE1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0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685-5DE3-1F4D-911C-2851AB8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71C98-8BDC-B342-8685-39E2F876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EEDE1-E857-1849-AF02-0FAD36AA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5C993-E81D-624B-AA95-740DD34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E8EB9-DAD0-D749-B0BA-55AA50C9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4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E466-9018-2342-9D1E-069172E8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1D04A9-B697-6042-B0C9-3C021685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8EEB8-5E28-4B49-AE1E-DDE23C21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0C967-6F64-494C-9412-7A46E669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9988A-5ED9-D643-9C9E-8E1C72C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97E6E-2733-F74B-A44F-46A251CB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0E5A5-CB7D-B149-BB2A-F20ACD63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87EA0-4F10-E849-9C0B-6E43CD0C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099DB-3F0A-B347-AD07-A10D4183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BDDB4-8202-9948-BF32-88411EAA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B5F08-32A0-354A-A7CD-EE34D944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A99AA1-3B37-3B4C-A053-E329922A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125434-75E3-7444-A54F-F8D4FC6A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35E16-7E54-8F45-AA07-14883B2C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8C3DD-323C-7548-AE7E-D2B7FA07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A99C9-22F6-FA41-B1D9-34B70A85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AD166-F2E7-AE46-B8B1-BAFB86A28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FA2F4-A3AB-7447-8EC7-118697461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B1B100-0858-4442-A9C0-4C4EE16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7522F-8764-D246-A4BA-713CB296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C421FA-15D9-3840-9985-5564644B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887E1-B0AB-284E-94D3-568F0885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5028D-F19A-1E45-8D05-4F5007ED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77630-945D-FD47-A474-0E6A2052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4A5FC9-25FB-A448-821A-FBFD87282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5A20C9-6B1F-1148-B2EF-FDF620766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3A7DE0-988F-E54C-9701-EB51B933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327BA7-3C57-F742-9FD6-1E1404EB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43FD99-19FB-9946-88A8-B7A5ED5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5186B-C898-4D46-91AE-5AC6968C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426A50-54DA-4D4B-9BB7-8CAFEB9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CDCD4F-FCA6-B246-B713-C9C7EEB4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A8C0F7-244C-1547-B525-26638F00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9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D92FB8-E3FA-894F-9D04-7E3D0391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CF6CEE-DCCE-8B49-B362-7F248BCB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0D7A3-3FF1-0B48-8A14-2F2446E4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4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7EF2B-3436-564B-BD1A-BC4721A8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B7204-2A22-DF47-A544-249FBCB8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818D70-FCB4-D14F-A732-C1CFC0D2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39815E-BBCC-D548-BC60-864FBF8E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8CBABF-750E-D748-ADE8-6D53B6C6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34A54-CD18-F44D-8B0E-5B732C75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9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08229-99EA-4B49-B8B1-26666926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649AA1-6A80-BA40-A359-12ED6AF1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B0E59D-CAC8-F345-A0DD-F13125C3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6649E-AD76-B346-8EB4-9186DE20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67F32-43D4-384E-9DA8-A7A0E077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7D10E-8D8F-F348-B233-6BD00A1D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0C1D48-0E6C-9A4A-9B25-B01C7129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C70BDE-0F19-BA44-B684-AC0759F1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E66F7-71FC-404E-9E7D-D21BBB230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0556-CC47-864E-9494-E8A41F76BB46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6AAB2-907B-6445-9CED-E042C6306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71974-7FFF-E24F-8504-58754DE14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0498-FCC4-0340-B287-B30CABC8A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D1DB384-0EEF-F446-BBA6-6F60DEEA0F02}"/>
              </a:ext>
            </a:extLst>
          </p:cNvPr>
          <p:cNvSpPr txBox="1"/>
          <p:nvPr/>
        </p:nvSpPr>
        <p:spPr>
          <a:xfrm>
            <a:off x="2057401" y="88174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</a:p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E95552-88CF-2745-ADD4-3D102BB07F6A}"/>
              </a:ext>
            </a:extLst>
          </p:cNvPr>
          <p:cNvGrpSpPr/>
          <p:nvPr/>
        </p:nvGrpSpPr>
        <p:grpSpPr>
          <a:xfrm>
            <a:off x="4840691" y="881742"/>
            <a:ext cx="1830950" cy="5170715"/>
            <a:chOff x="5073852" y="881742"/>
            <a:chExt cx="1830950" cy="517071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6098CBD-55C3-FF42-B6A2-99535ABC3230}"/>
                </a:ext>
              </a:extLst>
            </p:cNvPr>
            <p:cNvSpPr/>
            <p:nvPr/>
          </p:nvSpPr>
          <p:spPr>
            <a:xfrm>
              <a:off x="5096699" y="1360714"/>
              <a:ext cx="1785257" cy="46917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6F5600C-8AA3-6D45-AB72-570915EA4573}"/>
                </a:ext>
              </a:extLst>
            </p:cNvPr>
            <p:cNvSpPr txBox="1"/>
            <p:nvPr/>
          </p:nvSpPr>
          <p:spPr>
            <a:xfrm>
              <a:off x="5073852" y="881742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DA568F-8F81-3D49-B31A-D38E88B33943}"/>
              </a:ext>
            </a:extLst>
          </p:cNvPr>
          <p:cNvGrpSpPr/>
          <p:nvPr/>
        </p:nvGrpSpPr>
        <p:grpSpPr>
          <a:xfrm>
            <a:off x="8637078" y="881742"/>
            <a:ext cx="1197764" cy="5170715"/>
            <a:chOff x="8637078" y="881742"/>
            <a:chExt cx="1197764" cy="5170715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2C7DB80-C035-A24D-B0A2-0FF4B213B9FA}"/>
                </a:ext>
              </a:extLst>
            </p:cNvPr>
            <p:cNvSpPr txBox="1"/>
            <p:nvPr/>
          </p:nvSpPr>
          <p:spPr>
            <a:xfrm>
              <a:off x="8763716" y="881742"/>
              <a:ext cx="944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/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Hash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ACC0CCE-D3E4-1844-9F65-AA42BF87D0E6}"/>
                </a:ext>
              </a:extLst>
            </p:cNvPr>
            <p:cNvSpPr/>
            <p:nvPr/>
          </p:nvSpPr>
          <p:spPr>
            <a:xfrm>
              <a:off x="8925717" y="173082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7525324-76AC-C049-95D3-F437A611C8A3}"/>
                </a:ext>
              </a:extLst>
            </p:cNvPr>
            <p:cNvSpPr/>
            <p:nvPr/>
          </p:nvSpPr>
          <p:spPr>
            <a:xfrm>
              <a:off x="8925717" y="211114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93E86F1-8418-F649-8423-BB9196764453}"/>
                </a:ext>
              </a:extLst>
            </p:cNvPr>
            <p:cNvSpPr/>
            <p:nvPr/>
          </p:nvSpPr>
          <p:spPr>
            <a:xfrm>
              <a:off x="8925717" y="249146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55A44FF-7219-0A40-B310-0802822227C4}"/>
                </a:ext>
              </a:extLst>
            </p:cNvPr>
            <p:cNvSpPr/>
            <p:nvPr/>
          </p:nvSpPr>
          <p:spPr>
            <a:xfrm>
              <a:off x="8925717" y="287178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902230D-C9DA-6F4A-8488-1F9A5AB3D045}"/>
                </a:ext>
              </a:extLst>
            </p:cNvPr>
            <p:cNvSpPr/>
            <p:nvPr/>
          </p:nvSpPr>
          <p:spPr>
            <a:xfrm>
              <a:off x="8925717" y="325210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8C3AAFC-62C2-804B-A4E0-6D5E3EFBD72F}"/>
                </a:ext>
              </a:extLst>
            </p:cNvPr>
            <p:cNvSpPr/>
            <p:nvPr/>
          </p:nvSpPr>
          <p:spPr>
            <a:xfrm>
              <a:off x="8925717" y="363242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A733A5-9EFB-2D4A-91A5-A633AC7BF560}"/>
                </a:ext>
              </a:extLst>
            </p:cNvPr>
            <p:cNvSpPr/>
            <p:nvPr/>
          </p:nvSpPr>
          <p:spPr>
            <a:xfrm>
              <a:off x="8925717" y="401274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0D65D96-F32B-A24F-B7C1-4F0A8AD9A172}"/>
                </a:ext>
              </a:extLst>
            </p:cNvPr>
            <p:cNvSpPr/>
            <p:nvPr/>
          </p:nvSpPr>
          <p:spPr>
            <a:xfrm>
              <a:off x="8925717" y="4393068"/>
              <a:ext cx="620486" cy="315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649CBD8-CC2B-9C45-8DFB-6028A6060632}"/>
                </a:ext>
              </a:extLst>
            </p:cNvPr>
            <p:cNvSpPr txBox="1"/>
            <p:nvPr/>
          </p:nvSpPr>
          <p:spPr>
            <a:xfrm>
              <a:off x="8637078" y="5406126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8 States</a:t>
              </a:r>
            </a:p>
            <a:p>
              <a:pPr algn="ctr"/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 Bit)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46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Buchwitz</dc:creator>
  <cp:lastModifiedBy>Benjamin Buchwitz</cp:lastModifiedBy>
  <cp:revision>2</cp:revision>
  <dcterms:created xsi:type="dcterms:W3CDTF">2019-05-27T12:22:52Z</dcterms:created>
  <dcterms:modified xsi:type="dcterms:W3CDTF">2019-05-27T12:45:14Z</dcterms:modified>
</cp:coreProperties>
</file>