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 showGuides="1">
      <p:cViewPr varScale="1">
        <p:scale>
          <a:sx n="117" d="100"/>
          <a:sy n="117" d="100"/>
        </p:scale>
        <p:origin x="3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1389A-DD20-C042-9E1D-7710B427A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A17662-3C05-C54E-BE6D-DD5E070A2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4DE69-4CE1-2747-A576-D92B3EE1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EEB6-4A98-7046-B634-26F039C1EE71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5EB4B4-A537-784E-AAFC-5FE59C07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E00854-B68C-8543-B00D-BC2990E3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C879-4076-EA4C-9BA6-D6A4AAA81D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0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E1CE6-4C86-D04E-AB3E-9227F5DA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3BCBCA-D8B4-1943-BF3A-AF756757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1D596B-CD33-A04D-9981-1E8C245A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EEB6-4A98-7046-B634-26F039C1EE71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5C2A5E-F7AA-A045-BA17-8643A42E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F3413-CA93-B24C-9EA3-5A1EC0D8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C879-4076-EA4C-9BA6-D6A4AAA81D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49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46BD82-8D80-1D46-A7CF-12291F796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4E7026-44BE-8A40-BF7D-58B6CDF72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ACA5F1-DA2D-594F-BB51-CB63501A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EEB6-4A98-7046-B634-26F039C1EE71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2ED8B5-6161-2942-AC19-3F0B0CF6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CA2750-478D-C842-BA89-642C655C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C879-4076-EA4C-9BA6-D6A4AAA81D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5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DE150-CC85-5F4D-9F66-D6DBB816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A3B47C-4CD5-A841-8EF0-AAF71A9ED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5A4F50-5CE4-284D-88C2-45C72714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EEB6-4A98-7046-B634-26F039C1EE71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3FD0AF-EAB3-994E-9A2E-33B850D6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3FC0BD-0320-6049-88C2-4EEB8868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C879-4076-EA4C-9BA6-D6A4AAA81D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68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98F82-E48B-DD4E-920C-EDCA457E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C7D26A-B8FC-DF43-A627-7D352FB5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4CF53E-4C1E-8C43-96D0-F4D068A3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EEB6-4A98-7046-B634-26F039C1EE71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BB675C-5B54-FD43-9E96-05F7F903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07213-B0B2-E74F-A8BA-B826BDEF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C879-4076-EA4C-9BA6-D6A4AAA81D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41F9B-101F-2C46-9799-2925B2BC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45B71-2927-DB47-BA39-ECB4D8389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D9940B-99BB-6845-9DCE-069E63305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7F8BA-8C5F-EB46-BBEA-35C0EE1D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EEB6-4A98-7046-B634-26F039C1EE71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19F77A-3EBA-764C-9D9C-BA0BAB96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1DD86E-8C76-D645-95DC-73917D88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C879-4076-EA4C-9BA6-D6A4AAA81D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22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2045-BE24-E84A-80D5-715211E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5F6831-C756-C24F-9B9C-11CD1A98C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D54AC3-B519-7A44-BCA8-2125A21B4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8FEEBC-7CF9-D64C-8986-92DE64F4E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0FF905-141B-D148-BEC3-1B0B6D66F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BA3D68-3EEB-334D-B4AD-3B06F75B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EEB6-4A98-7046-B634-26F039C1EE71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B74B88-AF1B-D34F-AF0C-2D5B3A1C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D6576B-D519-3A4F-8027-9551A4E9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C879-4076-EA4C-9BA6-D6A4AAA81D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70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2818C-75ED-A242-A20F-23ED6473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2389DF-5D10-9844-937C-45E977E5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EEB6-4A98-7046-B634-26F039C1EE71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4E7CEF-CC6A-9140-8C97-9DEF79C6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6D62A8-6A22-8549-B0DE-783D3CF6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C879-4076-EA4C-9BA6-D6A4AAA81D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2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3EB973-79B8-0045-A828-6242D667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EEB6-4A98-7046-B634-26F039C1EE71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CDBD70-381C-5C4C-9619-AFA84F9C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1825D1-C62A-E04C-8F7F-92032807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C879-4076-EA4C-9BA6-D6A4AAA81D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74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C6B5-8BF5-904C-B0D7-EB57C7B4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6346A2-A173-004F-858D-C25C2A74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F5526-F516-AE45-B0A7-34B520B17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B8CDF9-C9B4-6D41-AE54-310899EE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EEB6-4A98-7046-B634-26F039C1EE71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B0982D-EE44-6F4E-B5BE-8E642513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15C712-6ED8-6D44-BFA3-9499C3FB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C879-4076-EA4C-9BA6-D6A4AAA81D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63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53410-4265-B342-84E9-72571C92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C01B45-840B-8548-A347-CCEC37D3E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FD71C-B62C-444A-AD80-D543D874B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4E2EDB-B8E4-EE47-996B-5D92A9AC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EEB6-4A98-7046-B634-26F039C1EE71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9FC238-7AFE-B74C-8189-1FF418FF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2776CC-3B4F-0349-BEE0-CBD16EFA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C879-4076-EA4C-9BA6-D6A4AAA81D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99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3EDECE-EF6A-BE4D-91A7-30B40941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064734-0FA5-FA44-A0C3-9BC5C1E55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A225EB-ACBD-CF41-9319-62A8702CD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EEB6-4A98-7046-B634-26F039C1EE71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C21851-4C7C-684E-A0EF-74E038CD5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AB1E1F-9B3F-4549-828F-6E111E33D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C879-4076-EA4C-9BA6-D6A4AAA81D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80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C2A89E15-BAD8-A848-A938-1673E471422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05280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8A382B65-55CB-A84E-ADD4-CFE9CCE3D0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046" y="825953"/>
            <a:ext cx="4085383" cy="5772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E478686-CFE4-2148-8E34-4949E437E4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46" y="673553"/>
            <a:ext cx="4085383" cy="5772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B1A82E3-47DF-3B42-AF42-FB120CD3D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46" y="521153"/>
            <a:ext cx="4085383" cy="5772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2C24DF5-945F-9C44-AFD4-7E4CB76B1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46" y="368753"/>
            <a:ext cx="4085383" cy="5772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33004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think-cell Folie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Buchwitz</dc:creator>
  <cp:lastModifiedBy>Benjamin Buchwitz</cp:lastModifiedBy>
  <cp:revision>2</cp:revision>
  <dcterms:created xsi:type="dcterms:W3CDTF">2019-06-24T10:23:47Z</dcterms:created>
  <dcterms:modified xsi:type="dcterms:W3CDTF">2019-06-24T10:24:45Z</dcterms:modified>
</cp:coreProperties>
</file>