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BD48C-E8B3-42CE-80E9-90654F39ACA6}" v="632" dt="2018-05-18T22:5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Cizek" userId="1a6e8217-1c74-419b-a78a-f8199e0fd5ca" providerId="ADAL" clId="{9D2BD48C-E8B3-42CE-80E9-90654F39ACA6}"/>
    <pc:docChg chg="undo redo custSel addSld delSld modSld sldOrd">
      <pc:chgData name="Blake Cizek" userId="1a6e8217-1c74-419b-a78a-f8199e0fd5ca" providerId="ADAL" clId="{9D2BD48C-E8B3-42CE-80E9-90654F39ACA6}" dt="2018-05-18T22:56:30.712" v="625" actId="2696"/>
      <pc:docMkLst>
        <pc:docMk/>
      </pc:docMkLst>
      <pc:sldChg chg="addSp delSp modSp mod setBg">
        <pc:chgData name="Blake Cizek" userId="1a6e8217-1c74-419b-a78a-f8199e0fd5ca" providerId="ADAL" clId="{9D2BD48C-E8B3-42CE-80E9-90654F39ACA6}" dt="2018-05-18T22:17:54.715" v="22" actId="20577"/>
        <pc:sldMkLst>
          <pc:docMk/>
          <pc:sldMk cId="3013053339" sldId="270"/>
        </pc:sldMkLst>
        <pc:spChg chg="del">
          <ac:chgData name="Blake Cizek" userId="1a6e8217-1c74-419b-a78a-f8199e0fd5ca" providerId="ADAL" clId="{9D2BD48C-E8B3-42CE-80E9-90654F39ACA6}" dt="2018-05-18T22:15:32.750" v="0"/>
          <ac:spMkLst>
            <pc:docMk/>
            <pc:sldMk cId="3013053339" sldId="270"/>
            <ac:spMk id="2" creationId="{ACB3291E-44B9-43A9-9AB2-23C8A01C3CB3}"/>
          </ac:spMkLst>
        </pc:spChg>
        <pc:spChg chg="del">
          <ac:chgData name="Blake Cizek" userId="1a6e8217-1c74-419b-a78a-f8199e0fd5ca" providerId="ADAL" clId="{9D2BD48C-E8B3-42CE-80E9-90654F39ACA6}" dt="2018-05-18T22:15:32.750" v="0"/>
          <ac:spMkLst>
            <pc:docMk/>
            <pc:sldMk cId="3013053339" sldId="270"/>
            <ac:spMk id="3" creationId="{31248BD1-898F-4A00-9536-9D0D6ABEE104}"/>
          </ac:spMkLst>
        </pc:spChg>
        <pc:spChg chg="add mod">
          <ac:chgData name="Blake Cizek" userId="1a6e8217-1c74-419b-a78a-f8199e0fd5ca" providerId="ADAL" clId="{9D2BD48C-E8B3-42CE-80E9-90654F39ACA6}" dt="2018-05-18T22:17:41.707" v="19" actId="26606"/>
          <ac:spMkLst>
            <pc:docMk/>
            <pc:sldMk cId="3013053339" sldId="270"/>
            <ac:spMk id="4" creationId="{23A7A41B-83BB-4183-8EE1-47038FD23843}"/>
          </ac:spMkLst>
        </pc:spChg>
        <pc:spChg chg="add mod">
          <ac:chgData name="Blake Cizek" userId="1a6e8217-1c74-419b-a78a-f8199e0fd5ca" providerId="ADAL" clId="{9D2BD48C-E8B3-42CE-80E9-90654F39ACA6}" dt="2018-05-18T22:17:54.715" v="22" actId="20577"/>
          <ac:spMkLst>
            <pc:docMk/>
            <pc:sldMk cId="3013053339" sldId="270"/>
            <ac:spMk id="5" creationId="{B715C3C7-6651-4ACE-8612-C6231B2F7137}"/>
          </ac:spMkLst>
        </pc:spChg>
        <pc:spChg chg="add del">
          <ac:chgData name="Blake Cizek" userId="1a6e8217-1c74-419b-a78a-f8199e0fd5ca" providerId="ADAL" clId="{9D2BD48C-E8B3-42CE-80E9-90654F39ACA6}" dt="2018-05-18T22:17:18.476" v="15" actId="26606"/>
          <ac:spMkLst>
            <pc:docMk/>
            <pc:sldMk cId="3013053339" sldId="270"/>
            <ac:spMk id="11" creationId="{3CD9DF72-87A3-404E-A828-84CBF11A8303}"/>
          </ac:spMkLst>
        </pc:spChg>
        <pc:spChg chg="add del">
          <ac:chgData name="Blake Cizek" userId="1a6e8217-1c74-419b-a78a-f8199e0fd5ca" providerId="ADAL" clId="{9D2BD48C-E8B3-42CE-80E9-90654F39ACA6}" dt="2018-05-18T22:17:41.707" v="19" actId="26606"/>
          <ac:spMkLst>
            <pc:docMk/>
            <pc:sldMk cId="3013053339" sldId="270"/>
            <ac:spMk id="18" creationId="{F60FCA6E-0894-46CD-BD49-5955A51E0084}"/>
          </ac:spMkLst>
        </pc:spChg>
        <pc:spChg chg="add del">
          <ac:chgData name="Blake Cizek" userId="1a6e8217-1c74-419b-a78a-f8199e0fd5ca" providerId="ADAL" clId="{9D2BD48C-E8B3-42CE-80E9-90654F39ACA6}" dt="2018-05-18T22:17:41.707" v="19" actId="26606"/>
          <ac:spMkLst>
            <pc:docMk/>
            <pc:sldMk cId="3013053339" sldId="270"/>
            <ac:spMk id="20" creationId="{E78C6E4B-A1F1-4B6C-97EC-BE997495D6AC}"/>
          </ac:spMkLst>
        </pc:spChg>
        <pc:spChg chg="add">
          <ac:chgData name="Blake Cizek" userId="1a6e8217-1c74-419b-a78a-f8199e0fd5ca" providerId="ADAL" clId="{9D2BD48C-E8B3-42CE-80E9-90654F39ACA6}" dt="2018-05-18T22:17:41.707" v="19" actId="26606"/>
          <ac:spMkLst>
            <pc:docMk/>
            <pc:sldMk cId="3013053339" sldId="270"/>
            <ac:spMk id="25" creationId="{F60FCA6E-0894-46CD-BD49-5955A51E0084}"/>
          </ac:spMkLst>
        </pc:spChg>
        <pc:spChg chg="add">
          <ac:chgData name="Blake Cizek" userId="1a6e8217-1c74-419b-a78a-f8199e0fd5ca" providerId="ADAL" clId="{9D2BD48C-E8B3-42CE-80E9-90654F39ACA6}" dt="2018-05-18T22:17:41.707" v="19" actId="26606"/>
          <ac:spMkLst>
            <pc:docMk/>
            <pc:sldMk cId="3013053339" sldId="270"/>
            <ac:spMk id="27" creationId="{E78C6E4B-A1F1-4B6C-97EC-BE997495D6AC}"/>
          </ac:spMkLst>
        </pc:spChg>
        <pc:picChg chg="add mod ord">
          <ac:chgData name="Blake Cizek" userId="1a6e8217-1c74-419b-a78a-f8199e0fd5ca" providerId="ADAL" clId="{9D2BD48C-E8B3-42CE-80E9-90654F39ACA6}" dt="2018-05-18T22:17:18.476" v="15" actId="26606"/>
          <ac:picMkLst>
            <pc:docMk/>
            <pc:sldMk cId="3013053339" sldId="270"/>
            <ac:picMk id="6" creationId="{2D37FA72-F3C6-4185-B2D7-E698D74BA595}"/>
          </ac:picMkLst>
        </pc:picChg>
        <pc:cxnChg chg="add del">
          <ac:chgData name="Blake Cizek" userId="1a6e8217-1c74-419b-a78a-f8199e0fd5ca" providerId="ADAL" clId="{9D2BD48C-E8B3-42CE-80E9-90654F39ACA6}" dt="2018-05-18T22:17:18.476" v="15" actId="26606"/>
          <ac:cxnSpMkLst>
            <pc:docMk/>
            <pc:sldMk cId="3013053339" sldId="270"/>
            <ac:cxnSpMk id="13" creationId="{20E3A342-4D61-4E3F-AF90-1AB42AEB96CC}"/>
          </ac:cxnSpMkLst>
        </pc:cxnChg>
      </pc:sldChg>
      <pc:sldChg chg="addSp delSp modSp add mod setBg">
        <pc:chgData name="Blake Cizek" userId="1a6e8217-1c74-419b-a78a-f8199e0fd5ca" providerId="ADAL" clId="{9D2BD48C-E8B3-42CE-80E9-90654F39ACA6}" dt="2018-05-18T22:54:37.790" v="600" actId="20577"/>
        <pc:sldMkLst>
          <pc:docMk/>
          <pc:sldMk cId="3315981970" sldId="271"/>
        </pc:sldMkLst>
        <pc:spChg chg="mod">
          <ac:chgData name="Blake Cizek" userId="1a6e8217-1c74-419b-a78a-f8199e0fd5ca" providerId="ADAL" clId="{9D2BD48C-E8B3-42CE-80E9-90654F39ACA6}" dt="2018-05-18T22:18:31.553" v="30" actId="26606"/>
          <ac:spMkLst>
            <pc:docMk/>
            <pc:sldMk cId="3315981970" sldId="271"/>
            <ac:spMk id="2" creationId="{D67ED030-8EF7-4C25-876D-8E0B703B1811}"/>
          </ac:spMkLst>
        </pc:spChg>
        <pc:spChg chg="mod">
          <ac:chgData name="Blake Cizek" userId="1a6e8217-1c74-419b-a78a-f8199e0fd5ca" providerId="ADAL" clId="{9D2BD48C-E8B3-42CE-80E9-90654F39ACA6}" dt="2018-05-18T22:54:37.790" v="600" actId="20577"/>
          <ac:spMkLst>
            <pc:docMk/>
            <pc:sldMk cId="3315981970" sldId="271"/>
            <ac:spMk id="3" creationId="{DDDBF329-3109-4D81-BF35-19BA6D5EA172}"/>
          </ac:spMkLst>
        </pc:spChg>
        <pc:spChg chg="add del">
          <ac:chgData name="Blake Cizek" userId="1a6e8217-1c74-419b-a78a-f8199e0fd5ca" providerId="ADAL" clId="{9D2BD48C-E8B3-42CE-80E9-90654F39ACA6}" dt="2018-05-18T22:18:31.545" v="29" actId="26606"/>
          <ac:spMkLst>
            <pc:docMk/>
            <pc:sldMk cId="3315981970" sldId="271"/>
            <ac:spMk id="9" creationId="{73ED6512-6858-4552-B699-9A97FE9A4EA2}"/>
          </ac:spMkLst>
        </pc:spChg>
        <pc:spChg chg="add del">
          <ac:chgData name="Blake Cizek" userId="1a6e8217-1c74-419b-a78a-f8199e0fd5ca" providerId="ADAL" clId="{9D2BD48C-E8B3-42CE-80E9-90654F39ACA6}" dt="2018-05-18T22:18:31.545" v="29" actId="26606"/>
          <ac:spMkLst>
            <pc:docMk/>
            <pc:sldMk cId="3315981970" sldId="271"/>
            <ac:spMk id="11" creationId="{4038CB10-1F5C-4D54-9DF7-12586DE5B007}"/>
          </ac:spMkLst>
        </pc:spChg>
        <pc:spChg chg="add">
          <ac:chgData name="Blake Cizek" userId="1a6e8217-1c74-419b-a78a-f8199e0fd5ca" providerId="ADAL" clId="{9D2BD48C-E8B3-42CE-80E9-90654F39ACA6}" dt="2018-05-18T22:18:31.553" v="30" actId="26606"/>
          <ac:spMkLst>
            <pc:docMk/>
            <pc:sldMk cId="3315981970" sldId="271"/>
            <ac:spMk id="13" creationId="{F60FCA6E-0894-46CD-BD49-5955A51E0084}"/>
          </ac:spMkLst>
        </pc:spChg>
        <pc:spChg chg="add">
          <ac:chgData name="Blake Cizek" userId="1a6e8217-1c74-419b-a78a-f8199e0fd5ca" providerId="ADAL" clId="{9D2BD48C-E8B3-42CE-80E9-90654F39ACA6}" dt="2018-05-18T22:18:31.553" v="30" actId="26606"/>
          <ac:spMkLst>
            <pc:docMk/>
            <pc:sldMk cId="3315981970" sldId="271"/>
            <ac:spMk id="14" creationId="{E78C6E4B-A1F1-4B6C-97EC-BE997495D6AC}"/>
          </ac:spMkLst>
        </pc:spChg>
        <pc:picChg chg="add mod ord">
          <ac:chgData name="Blake Cizek" userId="1a6e8217-1c74-419b-a78a-f8199e0fd5ca" providerId="ADAL" clId="{9D2BD48C-E8B3-42CE-80E9-90654F39ACA6}" dt="2018-05-18T22:22:00.019" v="32" actId="27614"/>
          <ac:picMkLst>
            <pc:docMk/>
            <pc:sldMk cId="3315981970" sldId="271"/>
            <ac:picMk id="4" creationId="{7C073952-CF5D-4A65-9B28-382FC5ED90AA}"/>
          </ac:picMkLst>
        </pc:picChg>
      </pc:sldChg>
      <pc:sldChg chg="addSp modSp add mod setBg">
        <pc:chgData name="Blake Cizek" userId="1a6e8217-1c74-419b-a78a-f8199e0fd5ca" providerId="ADAL" clId="{9D2BD48C-E8B3-42CE-80E9-90654F39ACA6}" dt="2018-05-18T22:22:43.944" v="40" actId="27614"/>
        <pc:sldMkLst>
          <pc:docMk/>
          <pc:sldMk cId="2250716462" sldId="272"/>
        </pc:sldMkLst>
        <pc:spChg chg="mod">
          <ac:chgData name="Blake Cizek" userId="1a6e8217-1c74-419b-a78a-f8199e0fd5ca" providerId="ADAL" clId="{9D2BD48C-E8B3-42CE-80E9-90654F39ACA6}" dt="2018-05-18T22:22:33.116" v="38" actId="26606"/>
          <ac:spMkLst>
            <pc:docMk/>
            <pc:sldMk cId="2250716462" sldId="272"/>
            <ac:spMk id="2" creationId="{6E9792C0-C37D-4FDB-AB49-39247053BCBF}"/>
          </ac:spMkLst>
        </pc:spChg>
        <pc:spChg chg="mod">
          <ac:chgData name="Blake Cizek" userId="1a6e8217-1c74-419b-a78a-f8199e0fd5ca" providerId="ADAL" clId="{9D2BD48C-E8B3-42CE-80E9-90654F39ACA6}" dt="2018-05-18T22:22:33.116" v="38" actId="26606"/>
          <ac:spMkLst>
            <pc:docMk/>
            <pc:sldMk cId="2250716462" sldId="272"/>
            <ac:spMk id="3" creationId="{9DDD384A-17E9-4CFA-BDFE-F06E13AA4163}"/>
          </ac:spMkLst>
        </pc:spChg>
        <pc:spChg chg="add">
          <ac:chgData name="Blake Cizek" userId="1a6e8217-1c74-419b-a78a-f8199e0fd5ca" providerId="ADAL" clId="{9D2BD48C-E8B3-42CE-80E9-90654F39ACA6}" dt="2018-05-18T22:22:33.116" v="38" actId="26606"/>
          <ac:spMkLst>
            <pc:docMk/>
            <pc:sldMk cId="2250716462" sldId="272"/>
            <ac:spMk id="9" creationId="{F60FCA6E-0894-46CD-BD49-5955A51E0084}"/>
          </ac:spMkLst>
        </pc:spChg>
        <pc:spChg chg="add">
          <ac:chgData name="Blake Cizek" userId="1a6e8217-1c74-419b-a78a-f8199e0fd5ca" providerId="ADAL" clId="{9D2BD48C-E8B3-42CE-80E9-90654F39ACA6}" dt="2018-05-18T22:22:33.116" v="38" actId="26606"/>
          <ac:spMkLst>
            <pc:docMk/>
            <pc:sldMk cId="2250716462" sldId="272"/>
            <ac:spMk id="11" creationId="{E78C6E4B-A1F1-4B6C-97EC-BE997495D6AC}"/>
          </ac:spMkLst>
        </pc:spChg>
        <pc:picChg chg="add mod ord">
          <ac:chgData name="Blake Cizek" userId="1a6e8217-1c74-419b-a78a-f8199e0fd5ca" providerId="ADAL" clId="{9D2BD48C-E8B3-42CE-80E9-90654F39ACA6}" dt="2018-05-18T22:22:43.944" v="40" actId="27614"/>
          <ac:picMkLst>
            <pc:docMk/>
            <pc:sldMk cId="2250716462" sldId="272"/>
            <ac:picMk id="4" creationId="{D9C3447E-37CE-42EB-989B-0C28C17E42A7}"/>
          </ac:picMkLst>
        </pc:picChg>
      </pc:sldChg>
      <pc:sldChg chg="addSp modSp add mod setBg">
        <pc:chgData name="Blake Cizek" userId="1a6e8217-1c74-419b-a78a-f8199e0fd5ca" providerId="ADAL" clId="{9D2BD48C-E8B3-42CE-80E9-90654F39ACA6}" dt="2018-05-18T22:23:00.572" v="45" actId="26606"/>
        <pc:sldMkLst>
          <pc:docMk/>
          <pc:sldMk cId="3533445447" sldId="273"/>
        </pc:sldMkLst>
        <pc:spChg chg="mod">
          <ac:chgData name="Blake Cizek" userId="1a6e8217-1c74-419b-a78a-f8199e0fd5ca" providerId="ADAL" clId="{9D2BD48C-E8B3-42CE-80E9-90654F39ACA6}" dt="2018-05-18T22:23:00.572" v="45" actId="26606"/>
          <ac:spMkLst>
            <pc:docMk/>
            <pc:sldMk cId="3533445447" sldId="273"/>
            <ac:spMk id="2" creationId="{9224CCF4-1402-45F3-8158-050D1A223C6B}"/>
          </ac:spMkLst>
        </pc:spChg>
        <pc:spChg chg="mod">
          <ac:chgData name="Blake Cizek" userId="1a6e8217-1c74-419b-a78a-f8199e0fd5ca" providerId="ADAL" clId="{9D2BD48C-E8B3-42CE-80E9-90654F39ACA6}" dt="2018-05-18T22:23:00.572" v="45" actId="26606"/>
          <ac:spMkLst>
            <pc:docMk/>
            <pc:sldMk cId="3533445447" sldId="273"/>
            <ac:spMk id="3" creationId="{2B932E5E-1CDB-4FF2-BE68-5C123560A879}"/>
          </ac:spMkLst>
        </pc:spChg>
        <pc:spChg chg="add">
          <ac:chgData name="Blake Cizek" userId="1a6e8217-1c74-419b-a78a-f8199e0fd5ca" providerId="ADAL" clId="{9D2BD48C-E8B3-42CE-80E9-90654F39ACA6}" dt="2018-05-18T22:23:00.572" v="45" actId="26606"/>
          <ac:spMkLst>
            <pc:docMk/>
            <pc:sldMk cId="3533445447" sldId="273"/>
            <ac:spMk id="9" creationId="{F60FCA6E-0894-46CD-BD49-5955A51E0084}"/>
          </ac:spMkLst>
        </pc:spChg>
        <pc:spChg chg="add">
          <ac:chgData name="Blake Cizek" userId="1a6e8217-1c74-419b-a78a-f8199e0fd5ca" providerId="ADAL" clId="{9D2BD48C-E8B3-42CE-80E9-90654F39ACA6}" dt="2018-05-18T22:23:00.572" v="45" actId="26606"/>
          <ac:spMkLst>
            <pc:docMk/>
            <pc:sldMk cId="3533445447" sldId="273"/>
            <ac:spMk id="11" creationId="{E78C6E4B-A1F1-4B6C-97EC-BE997495D6AC}"/>
          </ac:spMkLst>
        </pc:spChg>
        <pc:picChg chg="add mod ord">
          <ac:chgData name="Blake Cizek" userId="1a6e8217-1c74-419b-a78a-f8199e0fd5ca" providerId="ADAL" clId="{9D2BD48C-E8B3-42CE-80E9-90654F39ACA6}" dt="2018-05-18T22:23:00.572" v="45" actId="26606"/>
          <ac:picMkLst>
            <pc:docMk/>
            <pc:sldMk cId="3533445447" sldId="273"/>
            <ac:picMk id="4" creationId="{DC112DB5-1CF2-4BEE-B7BD-5CA93C41E33E}"/>
          </ac:picMkLst>
        </pc:picChg>
      </pc:sldChg>
      <pc:sldChg chg="addSp modSp add mod setBg">
        <pc:chgData name="Blake Cizek" userId="1a6e8217-1c74-419b-a78a-f8199e0fd5ca" providerId="ADAL" clId="{9D2BD48C-E8B3-42CE-80E9-90654F39ACA6}" dt="2018-05-18T22:23:31.476" v="51" actId="26606"/>
        <pc:sldMkLst>
          <pc:docMk/>
          <pc:sldMk cId="820926118" sldId="274"/>
        </pc:sldMkLst>
        <pc:spChg chg="mod">
          <ac:chgData name="Blake Cizek" userId="1a6e8217-1c74-419b-a78a-f8199e0fd5ca" providerId="ADAL" clId="{9D2BD48C-E8B3-42CE-80E9-90654F39ACA6}" dt="2018-05-18T22:23:31.476" v="51" actId="26606"/>
          <ac:spMkLst>
            <pc:docMk/>
            <pc:sldMk cId="820926118" sldId="274"/>
            <ac:spMk id="2" creationId="{42D04AB3-2A34-4437-AB73-04AF670859DA}"/>
          </ac:spMkLst>
        </pc:spChg>
        <pc:spChg chg="mod">
          <ac:chgData name="Blake Cizek" userId="1a6e8217-1c74-419b-a78a-f8199e0fd5ca" providerId="ADAL" clId="{9D2BD48C-E8B3-42CE-80E9-90654F39ACA6}" dt="2018-05-18T22:23:31.476" v="51" actId="26606"/>
          <ac:spMkLst>
            <pc:docMk/>
            <pc:sldMk cId="820926118" sldId="274"/>
            <ac:spMk id="3" creationId="{E7DAF944-C0BA-4929-A77D-733CEAE35549}"/>
          </ac:spMkLst>
        </pc:spChg>
        <pc:spChg chg="add">
          <ac:chgData name="Blake Cizek" userId="1a6e8217-1c74-419b-a78a-f8199e0fd5ca" providerId="ADAL" clId="{9D2BD48C-E8B3-42CE-80E9-90654F39ACA6}" dt="2018-05-18T22:23:31.476" v="51" actId="26606"/>
          <ac:spMkLst>
            <pc:docMk/>
            <pc:sldMk cId="820926118" sldId="274"/>
            <ac:spMk id="9" creationId="{F60FCA6E-0894-46CD-BD49-5955A51E0084}"/>
          </ac:spMkLst>
        </pc:spChg>
        <pc:spChg chg="add">
          <ac:chgData name="Blake Cizek" userId="1a6e8217-1c74-419b-a78a-f8199e0fd5ca" providerId="ADAL" clId="{9D2BD48C-E8B3-42CE-80E9-90654F39ACA6}" dt="2018-05-18T22:23:31.476" v="51" actId="26606"/>
          <ac:spMkLst>
            <pc:docMk/>
            <pc:sldMk cId="820926118" sldId="274"/>
            <ac:spMk id="11" creationId="{E78C6E4B-A1F1-4B6C-97EC-BE997495D6AC}"/>
          </ac:spMkLst>
        </pc:spChg>
        <pc:picChg chg="add mod ord">
          <ac:chgData name="Blake Cizek" userId="1a6e8217-1c74-419b-a78a-f8199e0fd5ca" providerId="ADAL" clId="{9D2BD48C-E8B3-42CE-80E9-90654F39ACA6}" dt="2018-05-18T22:23:31.476" v="51" actId="26606"/>
          <ac:picMkLst>
            <pc:docMk/>
            <pc:sldMk cId="820926118" sldId="274"/>
            <ac:picMk id="4" creationId="{9EF1F926-66AC-4471-BD64-AB0AF8A84938}"/>
          </ac:picMkLst>
        </pc:picChg>
      </pc:sldChg>
      <pc:sldChg chg="addSp delSp modSp add mod setBg">
        <pc:chgData name="Blake Cizek" userId="1a6e8217-1c74-419b-a78a-f8199e0fd5ca" providerId="ADAL" clId="{9D2BD48C-E8B3-42CE-80E9-90654F39ACA6}" dt="2018-05-18T22:24:10.422" v="63" actId="26606"/>
        <pc:sldMkLst>
          <pc:docMk/>
          <pc:sldMk cId="2629949075" sldId="275"/>
        </pc:sldMkLst>
        <pc:spChg chg="mod">
          <ac:chgData name="Blake Cizek" userId="1a6e8217-1c74-419b-a78a-f8199e0fd5ca" providerId="ADAL" clId="{9D2BD48C-E8B3-42CE-80E9-90654F39ACA6}" dt="2018-05-18T22:24:10.422" v="63" actId="26606"/>
          <ac:spMkLst>
            <pc:docMk/>
            <pc:sldMk cId="2629949075" sldId="275"/>
            <ac:spMk id="2" creationId="{7E3767A3-8197-4CDE-BE98-CED7F0F84DA4}"/>
          </ac:spMkLst>
        </pc:spChg>
        <pc:spChg chg="add del mod">
          <ac:chgData name="Blake Cizek" userId="1a6e8217-1c74-419b-a78a-f8199e0fd5ca" providerId="ADAL" clId="{9D2BD48C-E8B3-42CE-80E9-90654F39ACA6}" dt="2018-05-18T22:24:10.422" v="63" actId="26606"/>
          <ac:spMkLst>
            <pc:docMk/>
            <pc:sldMk cId="2629949075" sldId="275"/>
            <ac:spMk id="3" creationId="{432B1ECB-F3C8-4217-907A-4849A2E409C2}"/>
          </ac:spMkLst>
        </pc:spChg>
        <pc:spChg chg="add del">
          <ac:chgData name="Blake Cizek" userId="1a6e8217-1c74-419b-a78a-f8199e0fd5ca" providerId="ADAL" clId="{9D2BD48C-E8B3-42CE-80E9-90654F39ACA6}" dt="2018-05-18T22:23:59.041" v="56"/>
          <ac:spMkLst>
            <pc:docMk/>
            <pc:sldMk cId="2629949075" sldId="275"/>
            <ac:spMk id="5" creationId="{CC0A40F9-81F8-482B-9B77-25CDD391980D}"/>
          </ac:spMkLst>
        </pc:spChg>
        <pc:spChg chg="add del">
          <ac:chgData name="Blake Cizek" userId="1a6e8217-1c74-419b-a78a-f8199e0fd5ca" providerId="ADAL" clId="{9D2BD48C-E8B3-42CE-80E9-90654F39ACA6}" dt="2018-05-18T22:24:01.696" v="59"/>
          <ac:spMkLst>
            <pc:docMk/>
            <pc:sldMk cId="2629949075" sldId="275"/>
            <ac:spMk id="6" creationId="{C7CF7273-C1DA-4ED1-B481-F842C0AB4DC6}"/>
          </ac:spMkLst>
        </pc:spChg>
        <pc:spChg chg="add">
          <ac:chgData name="Blake Cizek" userId="1a6e8217-1c74-419b-a78a-f8199e0fd5ca" providerId="ADAL" clId="{9D2BD48C-E8B3-42CE-80E9-90654F39ACA6}" dt="2018-05-18T22:24:10.422" v="63" actId="26606"/>
          <ac:spMkLst>
            <pc:docMk/>
            <pc:sldMk cId="2629949075" sldId="275"/>
            <ac:spMk id="12" creationId="{F60FCA6E-0894-46CD-BD49-5955A51E0084}"/>
          </ac:spMkLst>
        </pc:spChg>
        <pc:spChg chg="add">
          <ac:chgData name="Blake Cizek" userId="1a6e8217-1c74-419b-a78a-f8199e0fd5ca" providerId="ADAL" clId="{9D2BD48C-E8B3-42CE-80E9-90654F39ACA6}" dt="2018-05-18T22:24:10.422" v="63" actId="26606"/>
          <ac:spMkLst>
            <pc:docMk/>
            <pc:sldMk cId="2629949075" sldId="275"/>
            <ac:spMk id="14" creationId="{E78C6E4B-A1F1-4B6C-97EC-BE997495D6AC}"/>
          </ac:spMkLst>
        </pc:spChg>
        <pc:picChg chg="add mod">
          <ac:chgData name="Blake Cizek" userId="1a6e8217-1c74-419b-a78a-f8199e0fd5ca" providerId="ADAL" clId="{9D2BD48C-E8B3-42CE-80E9-90654F39ACA6}" dt="2018-05-18T22:23:59.590" v="57"/>
          <ac:picMkLst>
            <pc:docMk/>
            <pc:sldMk cId="2629949075" sldId="275"/>
            <ac:picMk id="4" creationId="{2414481F-038A-43FA-978E-A6D2AF2F1DB5}"/>
          </ac:picMkLst>
        </pc:picChg>
        <pc:picChg chg="add mod ord">
          <ac:chgData name="Blake Cizek" userId="1a6e8217-1c74-419b-a78a-f8199e0fd5ca" providerId="ADAL" clId="{9D2BD48C-E8B3-42CE-80E9-90654F39ACA6}" dt="2018-05-18T22:24:10.422" v="63" actId="26606"/>
          <ac:picMkLst>
            <pc:docMk/>
            <pc:sldMk cId="2629949075" sldId="275"/>
            <ac:picMk id="7" creationId="{B3F72AA5-E064-47C8-83D3-9E221F20BBF5}"/>
          </ac:picMkLst>
        </pc:picChg>
      </pc:sldChg>
      <pc:sldChg chg="addSp delSp modSp add mod setBg">
        <pc:chgData name="Blake Cizek" userId="1a6e8217-1c74-419b-a78a-f8199e0fd5ca" providerId="ADAL" clId="{9D2BD48C-E8B3-42CE-80E9-90654F39ACA6}" dt="2018-05-18T22:24:36.758" v="71" actId="26606"/>
        <pc:sldMkLst>
          <pc:docMk/>
          <pc:sldMk cId="1685228596" sldId="276"/>
        </pc:sldMkLst>
        <pc:spChg chg="mod">
          <ac:chgData name="Blake Cizek" userId="1a6e8217-1c74-419b-a78a-f8199e0fd5ca" providerId="ADAL" clId="{9D2BD48C-E8B3-42CE-80E9-90654F39ACA6}" dt="2018-05-18T22:24:36.758" v="71" actId="26606"/>
          <ac:spMkLst>
            <pc:docMk/>
            <pc:sldMk cId="1685228596" sldId="276"/>
            <ac:spMk id="2" creationId="{AD93DEEA-C900-419D-8DF3-3A4C5D05A97F}"/>
          </ac:spMkLst>
        </pc:spChg>
        <pc:spChg chg="add del mod">
          <ac:chgData name="Blake Cizek" userId="1a6e8217-1c74-419b-a78a-f8199e0fd5ca" providerId="ADAL" clId="{9D2BD48C-E8B3-42CE-80E9-90654F39ACA6}" dt="2018-05-18T22:24:36.758" v="71" actId="26606"/>
          <ac:spMkLst>
            <pc:docMk/>
            <pc:sldMk cId="1685228596" sldId="276"/>
            <ac:spMk id="3" creationId="{8366BCF7-E083-484A-BBCD-E77523DFBD27}"/>
          </ac:spMkLst>
        </pc:spChg>
        <pc:spChg chg="add">
          <ac:chgData name="Blake Cizek" userId="1a6e8217-1c74-419b-a78a-f8199e0fd5ca" providerId="ADAL" clId="{9D2BD48C-E8B3-42CE-80E9-90654F39ACA6}" dt="2018-05-18T22:24:36.758" v="71" actId="26606"/>
          <ac:spMkLst>
            <pc:docMk/>
            <pc:sldMk cId="1685228596" sldId="276"/>
            <ac:spMk id="10" creationId="{F60FCA6E-0894-46CD-BD49-5955A51E0084}"/>
          </ac:spMkLst>
        </pc:spChg>
        <pc:spChg chg="add">
          <ac:chgData name="Blake Cizek" userId="1a6e8217-1c74-419b-a78a-f8199e0fd5ca" providerId="ADAL" clId="{9D2BD48C-E8B3-42CE-80E9-90654F39ACA6}" dt="2018-05-18T22:24:36.758" v="71" actId="26606"/>
          <ac:spMkLst>
            <pc:docMk/>
            <pc:sldMk cId="1685228596" sldId="276"/>
            <ac:spMk id="12" creationId="{E78C6E4B-A1F1-4B6C-97EC-BE997495D6AC}"/>
          </ac:spMkLst>
        </pc:spChg>
        <pc:picChg chg="add mod">
          <ac:chgData name="Blake Cizek" userId="1a6e8217-1c74-419b-a78a-f8199e0fd5ca" providerId="ADAL" clId="{9D2BD48C-E8B3-42CE-80E9-90654F39ACA6}" dt="2018-05-18T22:24:26.487" v="68"/>
          <ac:picMkLst>
            <pc:docMk/>
            <pc:sldMk cId="1685228596" sldId="276"/>
            <ac:picMk id="4" creationId="{2B9C72BD-67FE-4908-A47F-7B9E49A85D85}"/>
          </ac:picMkLst>
        </pc:picChg>
        <pc:picChg chg="add mod ord">
          <ac:chgData name="Blake Cizek" userId="1a6e8217-1c74-419b-a78a-f8199e0fd5ca" providerId="ADAL" clId="{9D2BD48C-E8B3-42CE-80E9-90654F39ACA6}" dt="2018-05-18T22:24:36.758" v="71" actId="26606"/>
          <ac:picMkLst>
            <pc:docMk/>
            <pc:sldMk cId="1685228596" sldId="276"/>
            <ac:picMk id="5" creationId="{9E422F02-293C-4DAE-9015-118B1F668300}"/>
          </ac:picMkLst>
        </pc:picChg>
      </pc:sldChg>
      <pc:sldChg chg="addSp modSp add mod setBg">
        <pc:chgData name="Blake Cizek" userId="1a6e8217-1c74-419b-a78a-f8199e0fd5ca" providerId="ADAL" clId="{9D2BD48C-E8B3-42CE-80E9-90654F39ACA6}" dt="2018-05-18T22:54:29.494" v="599" actId="20577"/>
        <pc:sldMkLst>
          <pc:docMk/>
          <pc:sldMk cId="1451038821" sldId="277"/>
        </pc:sldMkLst>
        <pc:spChg chg="mod">
          <ac:chgData name="Blake Cizek" userId="1a6e8217-1c74-419b-a78a-f8199e0fd5ca" providerId="ADAL" clId="{9D2BD48C-E8B3-42CE-80E9-90654F39ACA6}" dt="2018-05-18T22:24:54.457" v="77" actId="26606"/>
          <ac:spMkLst>
            <pc:docMk/>
            <pc:sldMk cId="1451038821" sldId="277"/>
            <ac:spMk id="2" creationId="{8B2D5123-8DE0-4BBE-BE77-CD944A99144C}"/>
          </ac:spMkLst>
        </pc:spChg>
        <pc:spChg chg="mod">
          <ac:chgData name="Blake Cizek" userId="1a6e8217-1c74-419b-a78a-f8199e0fd5ca" providerId="ADAL" clId="{9D2BD48C-E8B3-42CE-80E9-90654F39ACA6}" dt="2018-05-18T22:54:29.494" v="599" actId="20577"/>
          <ac:spMkLst>
            <pc:docMk/>
            <pc:sldMk cId="1451038821" sldId="277"/>
            <ac:spMk id="3" creationId="{D9990CCC-F955-4635-84CB-A85E4EE81392}"/>
          </ac:spMkLst>
        </pc:spChg>
        <pc:spChg chg="add">
          <ac:chgData name="Blake Cizek" userId="1a6e8217-1c74-419b-a78a-f8199e0fd5ca" providerId="ADAL" clId="{9D2BD48C-E8B3-42CE-80E9-90654F39ACA6}" dt="2018-05-18T22:24:54.457" v="77" actId="26606"/>
          <ac:spMkLst>
            <pc:docMk/>
            <pc:sldMk cId="1451038821" sldId="277"/>
            <ac:spMk id="9" creationId="{F60FCA6E-0894-46CD-BD49-5955A51E0084}"/>
          </ac:spMkLst>
        </pc:spChg>
        <pc:spChg chg="add">
          <ac:chgData name="Blake Cizek" userId="1a6e8217-1c74-419b-a78a-f8199e0fd5ca" providerId="ADAL" clId="{9D2BD48C-E8B3-42CE-80E9-90654F39ACA6}" dt="2018-05-18T22:24:54.457" v="77" actId="26606"/>
          <ac:spMkLst>
            <pc:docMk/>
            <pc:sldMk cId="1451038821" sldId="277"/>
            <ac:spMk id="11" creationId="{E78C6E4B-A1F1-4B6C-97EC-BE997495D6AC}"/>
          </ac:spMkLst>
        </pc:spChg>
        <pc:picChg chg="add mod ord">
          <ac:chgData name="Blake Cizek" userId="1a6e8217-1c74-419b-a78a-f8199e0fd5ca" providerId="ADAL" clId="{9D2BD48C-E8B3-42CE-80E9-90654F39ACA6}" dt="2018-05-18T22:24:54.457" v="77" actId="26606"/>
          <ac:picMkLst>
            <pc:docMk/>
            <pc:sldMk cId="1451038821" sldId="277"/>
            <ac:picMk id="4" creationId="{6F36ED9D-C9B3-49E2-987C-544757AEE7CF}"/>
          </ac:picMkLst>
        </pc:picChg>
      </pc:sldChg>
      <pc:sldChg chg="addSp delSp modSp add mod setBg">
        <pc:chgData name="Blake Cizek" userId="1a6e8217-1c74-419b-a78a-f8199e0fd5ca" providerId="ADAL" clId="{9D2BD48C-E8B3-42CE-80E9-90654F39ACA6}" dt="2018-05-18T22:25:21.414" v="102" actId="478"/>
        <pc:sldMkLst>
          <pc:docMk/>
          <pc:sldMk cId="1239617489" sldId="278"/>
        </pc:sldMkLst>
        <pc:spChg chg="del">
          <ac:chgData name="Blake Cizek" userId="1a6e8217-1c74-419b-a78a-f8199e0fd5ca" providerId="ADAL" clId="{9D2BD48C-E8B3-42CE-80E9-90654F39ACA6}" dt="2018-05-18T22:25:03.238" v="79"/>
          <ac:spMkLst>
            <pc:docMk/>
            <pc:sldMk cId="1239617489" sldId="278"/>
            <ac:spMk id="2" creationId="{C642D61B-82F6-4C82-A659-B4546AE7D9A5}"/>
          </ac:spMkLst>
        </pc:spChg>
        <pc:spChg chg="del">
          <ac:chgData name="Blake Cizek" userId="1a6e8217-1c74-419b-a78a-f8199e0fd5ca" providerId="ADAL" clId="{9D2BD48C-E8B3-42CE-80E9-90654F39ACA6}" dt="2018-05-18T22:25:03.238" v="79"/>
          <ac:spMkLst>
            <pc:docMk/>
            <pc:sldMk cId="1239617489" sldId="278"/>
            <ac:spMk id="3" creationId="{7DAF3CFD-528F-4AB2-BB57-C675E6FD2D90}"/>
          </ac:spMkLst>
        </pc:spChg>
        <pc:spChg chg="add mod">
          <ac:chgData name="Blake Cizek" userId="1a6e8217-1c74-419b-a78a-f8199e0fd5ca" providerId="ADAL" clId="{9D2BD48C-E8B3-42CE-80E9-90654F39ACA6}" dt="2018-05-18T22:25:17.637" v="101" actId="26606"/>
          <ac:spMkLst>
            <pc:docMk/>
            <pc:sldMk cId="1239617489" sldId="278"/>
            <ac:spMk id="4" creationId="{9C8C839B-9A7D-495E-97B0-79C3FE6DDAFA}"/>
          </ac:spMkLst>
        </pc:spChg>
        <pc:spChg chg="add del mod">
          <ac:chgData name="Blake Cizek" userId="1a6e8217-1c74-419b-a78a-f8199e0fd5ca" providerId="ADAL" clId="{9D2BD48C-E8B3-42CE-80E9-90654F39ACA6}" dt="2018-05-18T22:25:21.414" v="102" actId="478"/>
          <ac:spMkLst>
            <pc:docMk/>
            <pc:sldMk cId="1239617489" sldId="278"/>
            <ac:spMk id="5" creationId="{E59930DF-AED2-4A2C-8ADF-542943FF0D40}"/>
          </ac:spMkLst>
        </pc:spChg>
        <pc:spChg chg="add">
          <ac:chgData name="Blake Cizek" userId="1a6e8217-1c74-419b-a78a-f8199e0fd5ca" providerId="ADAL" clId="{9D2BD48C-E8B3-42CE-80E9-90654F39ACA6}" dt="2018-05-18T22:25:17.637" v="101" actId="26606"/>
          <ac:spMkLst>
            <pc:docMk/>
            <pc:sldMk cId="1239617489" sldId="278"/>
            <ac:spMk id="10" creationId="{559AE206-7EBA-4D33-8BC9-9D8158553F0E}"/>
          </ac:spMkLst>
        </pc:spChg>
        <pc:spChg chg="add">
          <ac:chgData name="Blake Cizek" userId="1a6e8217-1c74-419b-a78a-f8199e0fd5ca" providerId="ADAL" clId="{9D2BD48C-E8B3-42CE-80E9-90654F39ACA6}" dt="2018-05-18T22:25:17.637" v="101" actId="26606"/>
          <ac:spMkLst>
            <pc:docMk/>
            <pc:sldMk cId="1239617489" sldId="278"/>
            <ac:spMk id="14" creationId="{B672F332-AF08-46C6-94F0-77684310D7B7}"/>
          </ac:spMkLst>
        </pc:spChg>
        <pc:spChg chg="add">
          <ac:chgData name="Blake Cizek" userId="1a6e8217-1c74-419b-a78a-f8199e0fd5ca" providerId="ADAL" clId="{9D2BD48C-E8B3-42CE-80E9-90654F39ACA6}" dt="2018-05-18T22:25:17.637" v="101" actId="26606"/>
          <ac:spMkLst>
            <pc:docMk/>
            <pc:sldMk cId="1239617489" sldId="278"/>
            <ac:spMk id="16" creationId="{34244EF8-D73A-40E1-BE73-D46E6B4B04ED}"/>
          </ac:spMkLst>
        </pc:spChg>
        <pc:spChg chg="add">
          <ac:chgData name="Blake Cizek" userId="1a6e8217-1c74-419b-a78a-f8199e0fd5ca" providerId="ADAL" clId="{9D2BD48C-E8B3-42CE-80E9-90654F39ACA6}" dt="2018-05-18T22:25:17.637" v="101" actId="26606"/>
          <ac:spMkLst>
            <pc:docMk/>
            <pc:sldMk cId="1239617489" sldId="278"/>
            <ac:spMk id="18" creationId="{6437D937-A7F1-4011-92B4-328E5BE1B166}"/>
          </ac:spMkLst>
        </pc:spChg>
        <pc:spChg chg="add">
          <ac:chgData name="Blake Cizek" userId="1a6e8217-1c74-419b-a78a-f8199e0fd5ca" providerId="ADAL" clId="{9D2BD48C-E8B3-42CE-80E9-90654F39ACA6}" dt="2018-05-18T22:25:17.637" v="101" actId="26606"/>
          <ac:spMkLst>
            <pc:docMk/>
            <pc:sldMk cId="1239617489" sldId="278"/>
            <ac:spMk id="20" creationId="{AB84D7E8-4ECB-42D7-ADBF-01689B0F24AE}"/>
          </ac:spMkLst>
        </pc:spChg>
        <pc:cxnChg chg="add">
          <ac:chgData name="Blake Cizek" userId="1a6e8217-1c74-419b-a78a-f8199e0fd5ca" providerId="ADAL" clId="{9D2BD48C-E8B3-42CE-80E9-90654F39ACA6}" dt="2018-05-18T22:25:17.637" v="101" actId="26606"/>
          <ac:cxnSpMkLst>
            <pc:docMk/>
            <pc:sldMk cId="1239617489" sldId="278"/>
            <ac:cxnSpMk id="12" creationId="{9E8E38ED-369A-44C2-B635-0BED0E48A6E8}"/>
          </ac:cxnSpMkLst>
        </pc:cxnChg>
      </pc:sldChg>
      <pc:sldChg chg="addSp delSp modSp add mod setBg">
        <pc:chgData name="Blake Cizek" userId="1a6e8217-1c74-419b-a78a-f8199e0fd5ca" providerId="ADAL" clId="{9D2BD48C-E8B3-42CE-80E9-90654F39ACA6}" dt="2018-05-18T22:26:25.460" v="111" actId="26606"/>
        <pc:sldMkLst>
          <pc:docMk/>
          <pc:sldMk cId="1472109310" sldId="279"/>
        </pc:sldMkLst>
        <pc:spChg chg="del">
          <ac:chgData name="Blake Cizek" userId="1a6e8217-1c74-419b-a78a-f8199e0fd5ca" providerId="ADAL" clId="{9D2BD48C-E8B3-42CE-80E9-90654F39ACA6}" dt="2018-05-18T22:26:05.095" v="104"/>
          <ac:spMkLst>
            <pc:docMk/>
            <pc:sldMk cId="1472109310" sldId="279"/>
            <ac:spMk id="2" creationId="{92D3FA78-7AA7-4DF9-A931-5C008D79EB5B}"/>
          </ac:spMkLst>
        </pc:spChg>
        <pc:spChg chg="del">
          <ac:chgData name="Blake Cizek" userId="1a6e8217-1c74-419b-a78a-f8199e0fd5ca" providerId="ADAL" clId="{9D2BD48C-E8B3-42CE-80E9-90654F39ACA6}" dt="2018-05-18T22:26:05.095" v="104"/>
          <ac:spMkLst>
            <pc:docMk/>
            <pc:sldMk cId="1472109310" sldId="279"/>
            <ac:spMk id="3" creationId="{060472B9-608E-410D-99F0-738D21C5B53A}"/>
          </ac:spMkLst>
        </pc:spChg>
        <pc:spChg chg="add del mod">
          <ac:chgData name="Blake Cizek" userId="1a6e8217-1c74-419b-a78a-f8199e0fd5ca" providerId="ADAL" clId="{9D2BD48C-E8B3-42CE-80E9-90654F39ACA6}" dt="2018-05-18T22:26:07.247" v="105"/>
          <ac:spMkLst>
            <pc:docMk/>
            <pc:sldMk cId="1472109310" sldId="279"/>
            <ac:spMk id="4" creationId="{57808151-7847-4592-BBBD-D3278B0D3546}"/>
          </ac:spMkLst>
        </pc:spChg>
        <pc:spChg chg="add del mod">
          <ac:chgData name="Blake Cizek" userId="1a6e8217-1c74-419b-a78a-f8199e0fd5ca" providerId="ADAL" clId="{9D2BD48C-E8B3-42CE-80E9-90654F39ACA6}" dt="2018-05-18T22:26:07.247" v="105"/>
          <ac:spMkLst>
            <pc:docMk/>
            <pc:sldMk cId="1472109310" sldId="279"/>
            <ac:spMk id="5" creationId="{0C712A17-4301-4371-AF1A-180B74A30146}"/>
          </ac:spMkLst>
        </pc:spChg>
        <pc:spChg chg="add mod">
          <ac:chgData name="Blake Cizek" userId="1a6e8217-1c74-419b-a78a-f8199e0fd5ca" providerId="ADAL" clId="{9D2BD48C-E8B3-42CE-80E9-90654F39ACA6}" dt="2018-05-18T22:26:25.460" v="111" actId="26606"/>
          <ac:spMkLst>
            <pc:docMk/>
            <pc:sldMk cId="1472109310" sldId="279"/>
            <ac:spMk id="6" creationId="{055A9F20-72A2-4E11-90F2-D3E2C5015513}"/>
          </ac:spMkLst>
        </pc:spChg>
        <pc:spChg chg="add mod">
          <ac:chgData name="Blake Cizek" userId="1a6e8217-1c74-419b-a78a-f8199e0fd5ca" providerId="ADAL" clId="{9D2BD48C-E8B3-42CE-80E9-90654F39ACA6}" dt="2018-05-18T22:26:25.460" v="111" actId="26606"/>
          <ac:spMkLst>
            <pc:docMk/>
            <pc:sldMk cId="1472109310" sldId="279"/>
            <ac:spMk id="7" creationId="{588B2DED-EEFC-444C-ADD2-18A683BB8950}"/>
          </ac:spMkLst>
        </pc:spChg>
        <pc:spChg chg="add">
          <ac:chgData name="Blake Cizek" userId="1a6e8217-1c74-419b-a78a-f8199e0fd5ca" providerId="ADAL" clId="{9D2BD48C-E8B3-42CE-80E9-90654F39ACA6}" dt="2018-05-18T22:26:25.460" v="111" actId="26606"/>
          <ac:spMkLst>
            <pc:docMk/>
            <pc:sldMk cId="1472109310" sldId="279"/>
            <ac:spMk id="13" creationId="{F60FCA6E-0894-46CD-BD49-5955A51E0084}"/>
          </ac:spMkLst>
        </pc:spChg>
        <pc:spChg chg="add">
          <ac:chgData name="Blake Cizek" userId="1a6e8217-1c74-419b-a78a-f8199e0fd5ca" providerId="ADAL" clId="{9D2BD48C-E8B3-42CE-80E9-90654F39ACA6}" dt="2018-05-18T22:26:25.460" v="111" actId="26606"/>
          <ac:spMkLst>
            <pc:docMk/>
            <pc:sldMk cId="1472109310" sldId="279"/>
            <ac:spMk id="15" creationId="{E78C6E4B-A1F1-4B6C-97EC-BE997495D6AC}"/>
          </ac:spMkLst>
        </pc:spChg>
        <pc:picChg chg="add mod ord">
          <ac:chgData name="Blake Cizek" userId="1a6e8217-1c74-419b-a78a-f8199e0fd5ca" providerId="ADAL" clId="{9D2BD48C-E8B3-42CE-80E9-90654F39ACA6}" dt="2018-05-18T22:26:25.460" v="111" actId="26606"/>
          <ac:picMkLst>
            <pc:docMk/>
            <pc:sldMk cId="1472109310" sldId="279"/>
            <ac:picMk id="8" creationId="{3330B4C9-DE8B-4743-8ABF-F0A86F441DE7}"/>
          </ac:picMkLst>
        </pc:picChg>
      </pc:sldChg>
      <pc:sldChg chg="addSp delSp modSp add mod setBg setClrOvrMap">
        <pc:chgData name="Blake Cizek" userId="1a6e8217-1c74-419b-a78a-f8199e0fd5ca" providerId="ADAL" clId="{9D2BD48C-E8B3-42CE-80E9-90654F39ACA6}" dt="2018-05-18T22:30:52.222" v="190" actId="1076"/>
        <pc:sldMkLst>
          <pc:docMk/>
          <pc:sldMk cId="2950673854" sldId="280"/>
        </pc:sldMkLst>
        <pc:spChg chg="mod ord">
          <ac:chgData name="Blake Cizek" userId="1a6e8217-1c74-419b-a78a-f8199e0fd5ca" providerId="ADAL" clId="{9D2BD48C-E8B3-42CE-80E9-90654F39ACA6}" dt="2018-05-18T22:29:19.448" v="155" actId="26606"/>
          <ac:spMkLst>
            <pc:docMk/>
            <pc:sldMk cId="2950673854" sldId="280"/>
            <ac:spMk id="2" creationId="{83C128BD-79CD-46AD-AF8D-43F39EE8C72C}"/>
          </ac:spMkLst>
        </pc:spChg>
        <pc:spChg chg="mod ord">
          <ac:chgData name="Blake Cizek" userId="1a6e8217-1c74-419b-a78a-f8199e0fd5ca" providerId="ADAL" clId="{9D2BD48C-E8B3-42CE-80E9-90654F39ACA6}" dt="2018-05-18T22:29:19.448" v="155" actId="26606"/>
          <ac:spMkLst>
            <pc:docMk/>
            <pc:sldMk cId="2950673854" sldId="280"/>
            <ac:spMk id="3" creationId="{B764E436-9F64-4F83-84AE-DB24E6E300AD}"/>
          </ac:spMkLst>
        </pc:spChg>
        <pc:spChg chg="add del">
          <ac:chgData name="Blake Cizek" userId="1a6e8217-1c74-419b-a78a-f8199e0fd5ca" providerId="ADAL" clId="{9D2BD48C-E8B3-42CE-80E9-90654F39ACA6}" dt="2018-05-18T22:28:13.793" v="143" actId="26606"/>
          <ac:spMkLst>
            <pc:docMk/>
            <pc:sldMk cId="2950673854" sldId="280"/>
            <ac:spMk id="8" creationId="{F88DA1F7-243F-4238-B2E5-D9BC0A53C2D9}"/>
          </ac:spMkLst>
        </pc:spChg>
        <pc:spChg chg="add del">
          <ac:chgData name="Blake Cizek" userId="1a6e8217-1c74-419b-a78a-f8199e0fd5ca" providerId="ADAL" clId="{9D2BD48C-E8B3-42CE-80E9-90654F39ACA6}" dt="2018-05-18T22:28:13.793" v="143" actId="26606"/>
          <ac:spMkLst>
            <pc:docMk/>
            <pc:sldMk cId="2950673854" sldId="280"/>
            <ac:spMk id="9" creationId="{A7FC5E3B-10AB-47E5-A8FC-14E8B42CE5A1}"/>
          </ac:spMkLst>
        </pc:spChg>
        <pc:spChg chg="add del">
          <ac:chgData name="Blake Cizek" userId="1a6e8217-1c74-419b-a78a-f8199e0fd5ca" providerId="ADAL" clId="{9D2BD48C-E8B3-42CE-80E9-90654F39ACA6}" dt="2018-05-18T22:27:09.625" v="120" actId="26606"/>
          <ac:spMkLst>
            <pc:docMk/>
            <pc:sldMk cId="2950673854" sldId="280"/>
            <ac:spMk id="11" creationId="{7E6CA27E-BEE7-49F6-9FBE-99A7492AE1D4}"/>
          </ac:spMkLst>
        </pc:spChg>
        <pc:spChg chg="add del">
          <ac:chgData name="Blake Cizek" userId="1a6e8217-1c74-419b-a78a-f8199e0fd5ca" providerId="ADAL" clId="{9D2BD48C-E8B3-42CE-80E9-90654F39ACA6}" dt="2018-05-18T22:28:14.472" v="145" actId="26606"/>
          <ac:spMkLst>
            <pc:docMk/>
            <pc:sldMk cId="2950673854" sldId="280"/>
            <ac:spMk id="12" creationId="{F88DA1F7-243F-4238-B2E5-D9BC0A53C2D9}"/>
          </ac:spMkLst>
        </pc:spChg>
        <pc:spChg chg="add del">
          <ac:chgData name="Blake Cizek" userId="1a6e8217-1c74-419b-a78a-f8199e0fd5ca" providerId="ADAL" clId="{9D2BD48C-E8B3-42CE-80E9-90654F39ACA6}" dt="2018-05-18T22:27:13.224" v="122" actId="26606"/>
          <ac:spMkLst>
            <pc:docMk/>
            <pc:sldMk cId="2950673854" sldId="280"/>
            <ac:spMk id="13" creationId="{B072FA10-EF9D-4AEB-AB63-079C80F1938C}"/>
          </ac:spMkLst>
        </pc:spChg>
        <pc:spChg chg="add del">
          <ac:chgData name="Blake Cizek" userId="1a6e8217-1c74-419b-a78a-f8199e0fd5ca" providerId="ADAL" clId="{9D2BD48C-E8B3-42CE-80E9-90654F39ACA6}" dt="2018-05-18T22:27:13.224" v="122" actId="26606"/>
          <ac:spMkLst>
            <pc:docMk/>
            <pc:sldMk cId="2950673854" sldId="280"/>
            <ac:spMk id="14" creationId="{EDBF517C-8524-444B-BA62-E3F7FA604D3C}"/>
          </ac:spMkLst>
        </pc:spChg>
        <pc:spChg chg="add del">
          <ac:chgData name="Blake Cizek" userId="1a6e8217-1c74-419b-a78a-f8199e0fd5ca" providerId="ADAL" clId="{9D2BD48C-E8B3-42CE-80E9-90654F39ACA6}" dt="2018-05-18T22:27:18.144" v="126" actId="26606"/>
          <ac:spMkLst>
            <pc:docMk/>
            <pc:sldMk cId="2950673854" sldId="280"/>
            <ac:spMk id="15" creationId="{2B7592FE-10D1-4664-B623-353F47C8DF7F}"/>
          </ac:spMkLst>
        </pc:spChg>
        <pc:spChg chg="add del">
          <ac:chgData name="Blake Cizek" userId="1a6e8217-1c74-419b-a78a-f8199e0fd5ca" providerId="ADAL" clId="{9D2BD48C-E8B3-42CE-80E9-90654F39ACA6}" dt="2018-05-18T22:27:15.851" v="124" actId="26606"/>
          <ac:spMkLst>
            <pc:docMk/>
            <pc:sldMk cId="2950673854" sldId="280"/>
            <ac:spMk id="16" creationId="{1E2E0AFE-704B-4CB8-AB9D-D44727875966}"/>
          </ac:spMkLst>
        </pc:spChg>
        <pc:spChg chg="add del">
          <ac:chgData name="Blake Cizek" userId="1a6e8217-1c74-419b-a78a-f8199e0fd5ca" providerId="ADAL" clId="{9D2BD48C-E8B3-42CE-80E9-90654F39ACA6}" dt="2018-05-18T22:28:14.472" v="145" actId="26606"/>
          <ac:spMkLst>
            <pc:docMk/>
            <pc:sldMk cId="2950673854" sldId="280"/>
            <ac:spMk id="17" creationId="{A7FC5E3B-10AB-47E5-A8FC-14E8B42CE5A1}"/>
          </ac:spMkLst>
        </pc:spChg>
        <pc:spChg chg="add del">
          <ac:chgData name="Blake Cizek" userId="1a6e8217-1c74-419b-a78a-f8199e0fd5ca" providerId="ADAL" clId="{9D2BD48C-E8B3-42CE-80E9-90654F39ACA6}" dt="2018-05-18T22:27:18.144" v="126" actId="26606"/>
          <ac:spMkLst>
            <pc:docMk/>
            <pc:sldMk cId="2950673854" sldId="280"/>
            <ac:spMk id="18" creationId="{C99A8FB7-A79B-4BC9-9D56-B79587F6AA3E}"/>
          </ac:spMkLst>
        </pc:spChg>
        <pc:spChg chg="add del">
          <ac:chgData name="Blake Cizek" userId="1a6e8217-1c74-419b-a78a-f8199e0fd5ca" providerId="ADAL" clId="{9D2BD48C-E8B3-42CE-80E9-90654F39ACA6}" dt="2018-05-18T22:27:18.144" v="126" actId="26606"/>
          <ac:spMkLst>
            <pc:docMk/>
            <pc:sldMk cId="2950673854" sldId="280"/>
            <ac:spMk id="19" creationId="{B23893E2-3349-46D7-A7AA-B9E447957FB1}"/>
          </ac:spMkLst>
        </pc:spChg>
        <pc:spChg chg="add del">
          <ac:chgData name="Blake Cizek" userId="1a6e8217-1c74-419b-a78a-f8199e0fd5ca" providerId="ADAL" clId="{9D2BD48C-E8B3-42CE-80E9-90654F39ACA6}" dt="2018-05-18T22:28:19.411" v="147" actId="26606"/>
          <ac:spMkLst>
            <pc:docMk/>
            <pc:sldMk cId="2950673854" sldId="280"/>
            <ac:spMk id="20" creationId="{EDBF517C-8524-444B-BA62-E3F7FA604D3C}"/>
          </ac:spMkLst>
        </pc:spChg>
        <pc:spChg chg="add del">
          <ac:chgData name="Blake Cizek" userId="1a6e8217-1c74-419b-a78a-f8199e0fd5ca" providerId="ADAL" clId="{9D2BD48C-E8B3-42CE-80E9-90654F39ACA6}" dt="2018-05-18T22:27:40.209" v="136" actId="26606"/>
          <ac:spMkLst>
            <pc:docMk/>
            <pc:sldMk cId="2950673854" sldId="280"/>
            <ac:spMk id="21" creationId="{7E6CA27E-BEE7-49F6-9FBE-99A7492AE1D4}"/>
          </ac:spMkLst>
        </pc:spChg>
        <pc:spChg chg="add del">
          <ac:chgData name="Blake Cizek" userId="1a6e8217-1c74-419b-a78a-f8199e0fd5ca" providerId="ADAL" clId="{9D2BD48C-E8B3-42CE-80E9-90654F39ACA6}" dt="2018-05-18T22:28:19.411" v="147" actId="26606"/>
          <ac:spMkLst>
            <pc:docMk/>
            <pc:sldMk cId="2950673854" sldId="280"/>
            <ac:spMk id="22" creationId="{B072FA10-EF9D-4AEB-AB63-079C80F1938C}"/>
          </ac:spMkLst>
        </pc:spChg>
        <pc:spChg chg="add del">
          <ac:chgData name="Blake Cizek" userId="1a6e8217-1c74-419b-a78a-f8199e0fd5ca" providerId="ADAL" clId="{9D2BD48C-E8B3-42CE-80E9-90654F39ACA6}" dt="2018-05-18T22:29:19.448" v="155" actId="26606"/>
          <ac:spMkLst>
            <pc:docMk/>
            <pc:sldMk cId="2950673854" sldId="280"/>
            <ac:spMk id="24" creationId="{1E2E0AFE-704B-4CB8-AB9D-D44727875966}"/>
          </ac:spMkLst>
        </pc:spChg>
        <pc:spChg chg="add del">
          <ac:chgData name="Blake Cizek" userId="1a6e8217-1c74-419b-a78a-f8199e0fd5ca" providerId="ADAL" clId="{9D2BD48C-E8B3-42CE-80E9-90654F39ACA6}" dt="2018-05-18T22:27:28.454" v="129" actId="26606"/>
          <ac:spMkLst>
            <pc:docMk/>
            <pc:sldMk cId="2950673854" sldId="280"/>
            <ac:spMk id="26" creationId="{4ABC40FA-800F-4293-895B-A9EA53C5AFF3}"/>
          </ac:spMkLst>
        </pc:spChg>
        <pc:spChg chg="add">
          <ac:chgData name="Blake Cizek" userId="1a6e8217-1c74-419b-a78a-f8199e0fd5ca" providerId="ADAL" clId="{9D2BD48C-E8B3-42CE-80E9-90654F39ACA6}" dt="2018-05-18T22:29:19.448" v="155" actId="26606"/>
          <ac:spMkLst>
            <pc:docMk/>
            <pc:sldMk cId="2950673854" sldId="280"/>
            <ac:spMk id="27" creationId="{AFD19018-DE7C-4796-ADF2-AD2EB0FC0D9C}"/>
          </ac:spMkLst>
        </pc:spChg>
        <pc:spChg chg="add del">
          <ac:chgData name="Blake Cizek" userId="1a6e8217-1c74-419b-a78a-f8199e0fd5ca" providerId="ADAL" clId="{9D2BD48C-E8B3-42CE-80E9-90654F39ACA6}" dt="2018-05-18T22:27:28.454" v="129" actId="26606"/>
          <ac:spMkLst>
            <pc:docMk/>
            <pc:sldMk cId="2950673854" sldId="280"/>
            <ac:spMk id="28" creationId="{DF8AD2C4-07C0-4616-930B-F708944BD8DD}"/>
          </ac:spMkLst>
        </pc:spChg>
        <pc:spChg chg="add">
          <ac:chgData name="Blake Cizek" userId="1a6e8217-1c74-419b-a78a-f8199e0fd5ca" providerId="ADAL" clId="{9D2BD48C-E8B3-42CE-80E9-90654F39ACA6}" dt="2018-05-18T22:29:19.448" v="155" actId="26606"/>
          <ac:spMkLst>
            <pc:docMk/>
            <pc:sldMk cId="2950673854" sldId="280"/>
            <ac:spMk id="29" creationId="{003713C1-2FB2-413B-BF91-3AE41726FB7A}"/>
          </ac:spMkLst>
        </pc:spChg>
        <pc:spChg chg="add del">
          <ac:chgData name="Blake Cizek" userId="1a6e8217-1c74-419b-a78a-f8199e0fd5ca" providerId="ADAL" clId="{9D2BD48C-E8B3-42CE-80E9-90654F39ACA6}" dt="2018-05-18T22:27:32.368" v="131" actId="26606"/>
          <ac:spMkLst>
            <pc:docMk/>
            <pc:sldMk cId="2950673854" sldId="280"/>
            <ac:spMk id="30" creationId="{E4B7C1DD-857C-4D03-AAB3-C5C95BD51A8F}"/>
          </ac:spMkLst>
        </pc:spChg>
        <pc:spChg chg="add">
          <ac:chgData name="Blake Cizek" userId="1a6e8217-1c74-419b-a78a-f8199e0fd5ca" providerId="ADAL" clId="{9D2BD48C-E8B3-42CE-80E9-90654F39ACA6}" dt="2018-05-18T22:29:19.448" v="155" actId="26606"/>
          <ac:spMkLst>
            <pc:docMk/>
            <pc:sldMk cId="2950673854" sldId="280"/>
            <ac:spMk id="31" creationId="{90795B4D-5022-4A7F-A01D-8D880B7CDBE6}"/>
          </ac:spMkLst>
        </pc:spChg>
        <pc:spChg chg="add del">
          <ac:chgData name="Blake Cizek" userId="1a6e8217-1c74-419b-a78a-f8199e0fd5ca" providerId="ADAL" clId="{9D2BD48C-E8B3-42CE-80E9-90654F39ACA6}" dt="2018-05-18T22:27:35.793" v="133" actId="26606"/>
          <ac:spMkLst>
            <pc:docMk/>
            <pc:sldMk cId="2950673854" sldId="280"/>
            <ac:spMk id="32" creationId="{18D0E679-226B-4A36-B977-737947955FCA}"/>
          </ac:spMkLst>
        </pc:spChg>
        <pc:spChg chg="add del">
          <ac:chgData name="Blake Cizek" userId="1a6e8217-1c74-419b-a78a-f8199e0fd5ca" providerId="ADAL" clId="{9D2BD48C-E8B3-42CE-80E9-90654F39ACA6}" dt="2018-05-18T22:27:35.793" v="133" actId="26606"/>
          <ac:spMkLst>
            <pc:docMk/>
            <pc:sldMk cId="2950673854" sldId="280"/>
            <ac:spMk id="33" creationId="{9C535540-9AC3-4DF3-973E-DEBAB02B2FA2}"/>
          </ac:spMkLst>
        </pc:spChg>
        <pc:spChg chg="add">
          <ac:chgData name="Blake Cizek" userId="1a6e8217-1c74-419b-a78a-f8199e0fd5ca" providerId="ADAL" clId="{9D2BD48C-E8B3-42CE-80E9-90654F39ACA6}" dt="2018-05-18T22:29:19.448" v="155" actId="26606"/>
          <ac:spMkLst>
            <pc:docMk/>
            <pc:sldMk cId="2950673854" sldId="280"/>
            <ac:spMk id="34" creationId="{B1A0A2C2-4F85-44AF-8708-8DCA4B550CB8}"/>
          </ac:spMkLst>
        </pc:spChg>
        <pc:spChg chg="add del">
          <ac:chgData name="Blake Cizek" userId="1a6e8217-1c74-419b-a78a-f8199e0fd5ca" providerId="ADAL" clId="{9D2BD48C-E8B3-42CE-80E9-90654F39ACA6}" dt="2018-05-18T22:27:39.607" v="135" actId="26606"/>
          <ac:spMkLst>
            <pc:docMk/>
            <pc:sldMk cId="2950673854" sldId="280"/>
            <ac:spMk id="35" creationId="{7E6CA27E-BEE7-49F6-9FBE-99A7492AE1D4}"/>
          </ac:spMkLst>
        </pc:spChg>
        <pc:picChg chg="add mod ord">
          <ac:chgData name="Blake Cizek" userId="1a6e8217-1c74-419b-a78a-f8199e0fd5ca" providerId="ADAL" clId="{9D2BD48C-E8B3-42CE-80E9-90654F39ACA6}" dt="2018-05-18T22:30:40.158" v="183" actId="1076"/>
          <ac:picMkLst>
            <pc:docMk/>
            <pc:sldMk cId="2950673854" sldId="280"/>
            <ac:picMk id="4" creationId="{FBF56F5D-693E-4D39-AF06-0D224A668D91}"/>
          </ac:picMkLst>
        </pc:picChg>
        <pc:picChg chg="add mod ord">
          <ac:chgData name="Blake Cizek" userId="1a6e8217-1c74-419b-a78a-f8199e0fd5ca" providerId="ADAL" clId="{9D2BD48C-E8B3-42CE-80E9-90654F39ACA6}" dt="2018-05-18T22:30:48.774" v="187" actId="1076"/>
          <ac:picMkLst>
            <pc:docMk/>
            <pc:sldMk cId="2950673854" sldId="280"/>
            <ac:picMk id="5" creationId="{80607448-5EFC-42BB-AA46-62A06F6E80E9}"/>
          </ac:picMkLst>
        </pc:picChg>
        <pc:picChg chg="add mod ord">
          <ac:chgData name="Blake Cizek" userId="1a6e8217-1c74-419b-a78a-f8199e0fd5ca" providerId="ADAL" clId="{9D2BD48C-E8B3-42CE-80E9-90654F39ACA6}" dt="2018-05-18T22:30:52.222" v="190" actId="1076"/>
          <ac:picMkLst>
            <pc:docMk/>
            <pc:sldMk cId="2950673854" sldId="280"/>
            <ac:picMk id="6" creationId="{08D5B520-A12C-4C80-865C-A4153EB6CEC1}"/>
          </ac:picMkLst>
        </pc:picChg>
      </pc:sldChg>
      <pc:sldChg chg="addSp modSp add mod setBg">
        <pc:chgData name="Blake Cizek" userId="1a6e8217-1c74-419b-a78a-f8199e0fd5ca" providerId="ADAL" clId="{9D2BD48C-E8B3-42CE-80E9-90654F39ACA6}" dt="2018-05-18T22:54:22.975" v="598" actId="20577"/>
        <pc:sldMkLst>
          <pc:docMk/>
          <pc:sldMk cId="264818256" sldId="281"/>
        </pc:sldMkLst>
        <pc:spChg chg="mod">
          <ac:chgData name="Blake Cizek" userId="1a6e8217-1c74-419b-a78a-f8199e0fd5ca" providerId="ADAL" clId="{9D2BD48C-E8B3-42CE-80E9-90654F39ACA6}" dt="2018-05-18T22:31:25.148" v="196" actId="26606"/>
          <ac:spMkLst>
            <pc:docMk/>
            <pc:sldMk cId="264818256" sldId="281"/>
            <ac:spMk id="2" creationId="{36BAE7CC-4ABE-411D-AA6B-567C08E642A2}"/>
          </ac:spMkLst>
        </pc:spChg>
        <pc:spChg chg="mod">
          <ac:chgData name="Blake Cizek" userId="1a6e8217-1c74-419b-a78a-f8199e0fd5ca" providerId="ADAL" clId="{9D2BD48C-E8B3-42CE-80E9-90654F39ACA6}" dt="2018-05-18T22:54:22.975" v="598" actId="20577"/>
          <ac:spMkLst>
            <pc:docMk/>
            <pc:sldMk cId="264818256" sldId="281"/>
            <ac:spMk id="3" creationId="{FAE0D003-DD4D-470D-9D09-774E306B0F8D}"/>
          </ac:spMkLst>
        </pc:spChg>
        <pc:spChg chg="add">
          <ac:chgData name="Blake Cizek" userId="1a6e8217-1c74-419b-a78a-f8199e0fd5ca" providerId="ADAL" clId="{9D2BD48C-E8B3-42CE-80E9-90654F39ACA6}" dt="2018-05-18T22:31:25.148" v="196" actId="26606"/>
          <ac:spMkLst>
            <pc:docMk/>
            <pc:sldMk cId="264818256" sldId="281"/>
            <ac:spMk id="9" creationId="{F60FCA6E-0894-46CD-BD49-5955A51E0084}"/>
          </ac:spMkLst>
        </pc:spChg>
        <pc:spChg chg="add">
          <ac:chgData name="Blake Cizek" userId="1a6e8217-1c74-419b-a78a-f8199e0fd5ca" providerId="ADAL" clId="{9D2BD48C-E8B3-42CE-80E9-90654F39ACA6}" dt="2018-05-18T22:31:25.148" v="196" actId="26606"/>
          <ac:spMkLst>
            <pc:docMk/>
            <pc:sldMk cId="264818256" sldId="281"/>
            <ac:spMk id="11" creationId="{E78C6E4B-A1F1-4B6C-97EC-BE997495D6AC}"/>
          </ac:spMkLst>
        </pc:spChg>
        <pc:picChg chg="add mod ord">
          <ac:chgData name="Blake Cizek" userId="1a6e8217-1c74-419b-a78a-f8199e0fd5ca" providerId="ADAL" clId="{9D2BD48C-E8B3-42CE-80E9-90654F39ACA6}" dt="2018-05-18T22:31:25.148" v="196" actId="26606"/>
          <ac:picMkLst>
            <pc:docMk/>
            <pc:sldMk cId="264818256" sldId="281"/>
            <ac:picMk id="4" creationId="{EFAAEBBF-C298-44D2-B0BE-E9B5AAA86FC6}"/>
          </ac:picMkLst>
        </pc:picChg>
      </pc:sldChg>
      <pc:sldChg chg="addSp modSp add mod setBg">
        <pc:chgData name="Blake Cizek" userId="1a6e8217-1c74-419b-a78a-f8199e0fd5ca" providerId="ADAL" clId="{9D2BD48C-E8B3-42CE-80E9-90654F39ACA6}" dt="2018-05-18T22:54:08.989" v="594" actId="20577"/>
        <pc:sldMkLst>
          <pc:docMk/>
          <pc:sldMk cId="3707780296" sldId="282"/>
        </pc:sldMkLst>
        <pc:spChg chg="mod">
          <ac:chgData name="Blake Cizek" userId="1a6e8217-1c74-419b-a78a-f8199e0fd5ca" providerId="ADAL" clId="{9D2BD48C-E8B3-42CE-80E9-90654F39ACA6}" dt="2018-05-18T22:31:57.709" v="203" actId="26606"/>
          <ac:spMkLst>
            <pc:docMk/>
            <pc:sldMk cId="3707780296" sldId="282"/>
            <ac:spMk id="2" creationId="{CB4D431C-0836-4B37-81D7-EC374F22BDD3}"/>
          </ac:spMkLst>
        </pc:spChg>
        <pc:spChg chg="mod">
          <ac:chgData name="Blake Cizek" userId="1a6e8217-1c74-419b-a78a-f8199e0fd5ca" providerId="ADAL" clId="{9D2BD48C-E8B3-42CE-80E9-90654F39ACA6}" dt="2018-05-18T22:54:08.989" v="594" actId="20577"/>
          <ac:spMkLst>
            <pc:docMk/>
            <pc:sldMk cId="3707780296" sldId="282"/>
            <ac:spMk id="3" creationId="{B1811476-5A5E-4803-8699-D98428AA7C8C}"/>
          </ac:spMkLst>
        </pc:spChg>
        <pc:spChg chg="add">
          <ac:chgData name="Blake Cizek" userId="1a6e8217-1c74-419b-a78a-f8199e0fd5ca" providerId="ADAL" clId="{9D2BD48C-E8B3-42CE-80E9-90654F39ACA6}" dt="2018-05-18T22:31:57.709" v="203" actId="26606"/>
          <ac:spMkLst>
            <pc:docMk/>
            <pc:sldMk cId="3707780296" sldId="282"/>
            <ac:spMk id="9" creationId="{F60FCA6E-0894-46CD-BD49-5955A51E0084}"/>
          </ac:spMkLst>
        </pc:spChg>
        <pc:spChg chg="add">
          <ac:chgData name="Blake Cizek" userId="1a6e8217-1c74-419b-a78a-f8199e0fd5ca" providerId="ADAL" clId="{9D2BD48C-E8B3-42CE-80E9-90654F39ACA6}" dt="2018-05-18T22:31:57.709" v="203" actId="26606"/>
          <ac:spMkLst>
            <pc:docMk/>
            <pc:sldMk cId="3707780296" sldId="282"/>
            <ac:spMk id="11" creationId="{E78C6E4B-A1F1-4B6C-97EC-BE997495D6AC}"/>
          </ac:spMkLst>
        </pc:spChg>
        <pc:picChg chg="add mod ord">
          <ac:chgData name="Blake Cizek" userId="1a6e8217-1c74-419b-a78a-f8199e0fd5ca" providerId="ADAL" clId="{9D2BD48C-E8B3-42CE-80E9-90654F39ACA6}" dt="2018-05-18T22:32:01.215" v="205" actId="27614"/>
          <ac:picMkLst>
            <pc:docMk/>
            <pc:sldMk cId="3707780296" sldId="282"/>
            <ac:picMk id="4" creationId="{06B51C11-1B77-4672-A3F3-E039A58DE49B}"/>
          </ac:picMkLst>
        </pc:picChg>
      </pc:sldChg>
      <pc:sldChg chg="addSp modSp add mod setBg">
        <pc:chgData name="Blake Cizek" userId="1a6e8217-1c74-419b-a78a-f8199e0fd5ca" providerId="ADAL" clId="{9D2BD48C-E8B3-42CE-80E9-90654F39ACA6}" dt="2018-05-18T22:54:18.359" v="597" actId="20577"/>
        <pc:sldMkLst>
          <pc:docMk/>
          <pc:sldMk cId="1263533278" sldId="283"/>
        </pc:sldMkLst>
        <pc:spChg chg="mod">
          <ac:chgData name="Blake Cizek" userId="1a6e8217-1c74-419b-a78a-f8199e0fd5ca" providerId="ADAL" clId="{9D2BD48C-E8B3-42CE-80E9-90654F39ACA6}" dt="2018-05-18T22:32:20.482" v="210" actId="26606"/>
          <ac:spMkLst>
            <pc:docMk/>
            <pc:sldMk cId="1263533278" sldId="283"/>
            <ac:spMk id="2" creationId="{A65E0469-3B24-43F0-AC46-9392EEADA775}"/>
          </ac:spMkLst>
        </pc:spChg>
        <pc:spChg chg="mod">
          <ac:chgData name="Blake Cizek" userId="1a6e8217-1c74-419b-a78a-f8199e0fd5ca" providerId="ADAL" clId="{9D2BD48C-E8B3-42CE-80E9-90654F39ACA6}" dt="2018-05-18T22:54:18.359" v="597" actId="20577"/>
          <ac:spMkLst>
            <pc:docMk/>
            <pc:sldMk cId="1263533278" sldId="283"/>
            <ac:spMk id="3" creationId="{29020E3C-E5C6-44AB-BA0D-A803F3CE201C}"/>
          </ac:spMkLst>
        </pc:spChg>
        <pc:spChg chg="add">
          <ac:chgData name="Blake Cizek" userId="1a6e8217-1c74-419b-a78a-f8199e0fd5ca" providerId="ADAL" clId="{9D2BD48C-E8B3-42CE-80E9-90654F39ACA6}" dt="2018-05-18T22:32:20.482" v="210" actId="26606"/>
          <ac:spMkLst>
            <pc:docMk/>
            <pc:sldMk cId="1263533278" sldId="283"/>
            <ac:spMk id="9" creationId="{F60FCA6E-0894-46CD-BD49-5955A51E0084}"/>
          </ac:spMkLst>
        </pc:spChg>
        <pc:spChg chg="add">
          <ac:chgData name="Blake Cizek" userId="1a6e8217-1c74-419b-a78a-f8199e0fd5ca" providerId="ADAL" clId="{9D2BD48C-E8B3-42CE-80E9-90654F39ACA6}" dt="2018-05-18T22:32:20.482" v="210" actId="26606"/>
          <ac:spMkLst>
            <pc:docMk/>
            <pc:sldMk cId="1263533278" sldId="283"/>
            <ac:spMk id="11" creationId="{E78C6E4B-A1F1-4B6C-97EC-BE997495D6AC}"/>
          </ac:spMkLst>
        </pc:spChg>
        <pc:picChg chg="add mod ord">
          <ac:chgData name="Blake Cizek" userId="1a6e8217-1c74-419b-a78a-f8199e0fd5ca" providerId="ADAL" clId="{9D2BD48C-E8B3-42CE-80E9-90654F39ACA6}" dt="2018-05-18T22:32:20.482" v="210" actId="26606"/>
          <ac:picMkLst>
            <pc:docMk/>
            <pc:sldMk cId="1263533278" sldId="283"/>
            <ac:picMk id="4" creationId="{A5B71DB8-A0A4-41C1-BC2B-B3291877418B}"/>
          </ac:picMkLst>
        </pc:picChg>
      </pc:sldChg>
      <pc:sldChg chg="addSp delSp modSp add mod setBg delDesignElem">
        <pc:chgData name="Blake Cizek" userId="1a6e8217-1c74-419b-a78a-f8199e0fd5ca" providerId="ADAL" clId="{9D2BD48C-E8B3-42CE-80E9-90654F39ACA6}" dt="2018-05-18T22:36:39.945" v="243"/>
        <pc:sldMkLst>
          <pc:docMk/>
          <pc:sldMk cId="2333143926" sldId="284"/>
        </pc:sldMkLst>
        <pc:spChg chg="del">
          <ac:chgData name="Blake Cizek" userId="1a6e8217-1c74-419b-a78a-f8199e0fd5ca" providerId="ADAL" clId="{9D2BD48C-E8B3-42CE-80E9-90654F39ACA6}" dt="2018-05-18T22:35:27.496" v="212"/>
          <ac:spMkLst>
            <pc:docMk/>
            <pc:sldMk cId="2333143926" sldId="284"/>
            <ac:spMk id="2" creationId="{137B4F65-2F4C-4F0B-9FD7-77EB36999354}"/>
          </ac:spMkLst>
        </pc:spChg>
        <pc:spChg chg="del">
          <ac:chgData name="Blake Cizek" userId="1a6e8217-1c74-419b-a78a-f8199e0fd5ca" providerId="ADAL" clId="{9D2BD48C-E8B3-42CE-80E9-90654F39ACA6}" dt="2018-05-18T22:35:27.496" v="212"/>
          <ac:spMkLst>
            <pc:docMk/>
            <pc:sldMk cId="2333143926" sldId="284"/>
            <ac:spMk id="3" creationId="{72BBD201-D645-4A2F-B25E-9FFD6D3E0A47}"/>
          </ac:spMkLst>
        </pc:spChg>
        <pc:spChg chg="add mod">
          <ac:chgData name="Blake Cizek" userId="1a6e8217-1c74-419b-a78a-f8199e0fd5ca" providerId="ADAL" clId="{9D2BD48C-E8B3-42CE-80E9-90654F39ACA6}" dt="2018-05-18T22:35:40.513" v="239" actId="26606"/>
          <ac:spMkLst>
            <pc:docMk/>
            <pc:sldMk cId="2333143926" sldId="284"/>
            <ac:spMk id="4" creationId="{5AC8A35F-47E4-4604-901D-5586A23512AA}"/>
          </ac:spMkLst>
        </pc:spChg>
        <pc:spChg chg="add del mod">
          <ac:chgData name="Blake Cizek" userId="1a6e8217-1c74-419b-a78a-f8199e0fd5ca" providerId="ADAL" clId="{9D2BD48C-E8B3-42CE-80E9-90654F39ACA6}" dt="2018-05-18T22:35:42.471" v="240" actId="478"/>
          <ac:spMkLst>
            <pc:docMk/>
            <pc:sldMk cId="2333143926" sldId="284"/>
            <ac:spMk id="5" creationId="{6F246D38-1DE9-49B4-9A6C-685D9A520A6C}"/>
          </ac:spMkLst>
        </pc:spChg>
        <pc:spChg chg="add del mod">
          <ac:chgData name="Blake Cizek" userId="1a6e8217-1c74-419b-a78a-f8199e0fd5ca" providerId="ADAL" clId="{9D2BD48C-E8B3-42CE-80E9-90654F39ACA6}" dt="2018-05-18T22:36:39.945" v="243"/>
          <ac:spMkLst>
            <pc:docMk/>
            <pc:sldMk cId="2333143926" sldId="284"/>
            <ac:spMk id="6" creationId="{536E9350-99A8-43B6-9135-94D438F934E1}"/>
          </ac:spMkLst>
        </pc:spChg>
        <pc:spChg chg="add del">
          <ac:chgData name="Blake Cizek" userId="1a6e8217-1c74-419b-a78a-f8199e0fd5ca" providerId="ADAL" clId="{9D2BD48C-E8B3-42CE-80E9-90654F39ACA6}" dt="2018-05-18T22:36:39.945" v="243"/>
          <ac:spMkLst>
            <pc:docMk/>
            <pc:sldMk cId="2333143926" sldId="284"/>
            <ac:spMk id="10" creationId="{559AE206-7EBA-4D33-8BC9-9D8158553F0E}"/>
          </ac:spMkLst>
        </pc:spChg>
        <pc:spChg chg="add del">
          <ac:chgData name="Blake Cizek" userId="1a6e8217-1c74-419b-a78a-f8199e0fd5ca" providerId="ADAL" clId="{9D2BD48C-E8B3-42CE-80E9-90654F39ACA6}" dt="2018-05-18T22:36:39.945" v="243"/>
          <ac:spMkLst>
            <pc:docMk/>
            <pc:sldMk cId="2333143926" sldId="284"/>
            <ac:spMk id="14" creationId="{B672F332-AF08-46C6-94F0-77684310D7B7}"/>
          </ac:spMkLst>
        </pc:spChg>
        <pc:spChg chg="add del">
          <ac:chgData name="Blake Cizek" userId="1a6e8217-1c74-419b-a78a-f8199e0fd5ca" providerId="ADAL" clId="{9D2BD48C-E8B3-42CE-80E9-90654F39ACA6}" dt="2018-05-18T22:36:39.945" v="243"/>
          <ac:spMkLst>
            <pc:docMk/>
            <pc:sldMk cId="2333143926" sldId="284"/>
            <ac:spMk id="16" creationId="{34244EF8-D73A-40E1-BE73-D46E6B4B04ED}"/>
          </ac:spMkLst>
        </pc:spChg>
        <pc:spChg chg="add del">
          <ac:chgData name="Blake Cizek" userId="1a6e8217-1c74-419b-a78a-f8199e0fd5ca" providerId="ADAL" clId="{9D2BD48C-E8B3-42CE-80E9-90654F39ACA6}" dt="2018-05-18T22:36:39.945" v="243"/>
          <ac:spMkLst>
            <pc:docMk/>
            <pc:sldMk cId="2333143926" sldId="284"/>
            <ac:spMk id="18" creationId="{6437D937-A7F1-4011-92B4-328E5BE1B166}"/>
          </ac:spMkLst>
        </pc:spChg>
        <pc:spChg chg="add del">
          <ac:chgData name="Blake Cizek" userId="1a6e8217-1c74-419b-a78a-f8199e0fd5ca" providerId="ADAL" clId="{9D2BD48C-E8B3-42CE-80E9-90654F39ACA6}" dt="2018-05-18T22:36:39.945" v="243"/>
          <ac:spMkLst>
            <pc:docMk/>
            <pc:sldMk cId="2333143926" sldId="284"/>
            <ac:spMk id="20" creationId="{AB84D7E8-4ECB-42D7-ADBF-01689B0F24AE}"/>
          </ac:spMkLst>
        </pc:spChg>
        <pc:cxnChg chg="add del">
          <ac:chgData name="Blake Cizek" userId="1a6e8217-1c74-419b-a78a-f8199e0fd5ca" providerId="ADAL" clId="{9D2BD48C-E8B3-42CE-80E9-90654F39ACA6}" dt="2018-05-18T22:36:39.945" v="243"/>
          <ac:cxnSpMkLst>
            <pc:docMk/>
            <pc:sldMk cId="2333143926" sldId="284"/>
            <ac:cxnSpMk id="12" creationId="{9E8E38ED-369A-44C2-B635-0BED0E48A6E8}"/>
          </ac:cxnSpMkLst>
        </pc:cxnChg>
      </pc:sldChg>
      <pc:sldChg chg="addSp delSp modSp add mod setBg">
        <pc:chgData name="Blake Cizek" userId="1a6e8217-1c74-419b-a78a-f8199e0fd5ca" providerId="ADAL" clId="{9D2BD48C-E8B3-42CE-80E9-90654F39ACA6}" dt="2018-05-18T22:39:05.759" v="308" actId="20577"/>
        <pc:sldMkLst>
          <pc:docMk/>
          <pc:sldMk cId="2229273695" sldId="285"/>
        </pc:sldMkLst>
        <pc:spChg chg="mod">
          <ac:chgData name="Blake Cizek" userId="1a6e8217-1c74-419b-a78a-f8199e0fd5ca" providerId="ADAL" clId="{9D2BD48C-E8B3-42CE-80E9-90654F39ACA6}" dt="2018-05-18T22:38:38.149" v="306" actId="26606"/>
          <ac:spMkLst>
            <pc:docMk/>
            <pc:sldMk cId="2229273695" sldId="285"/>
            <ac:spMk id="2" creationId="{1A2B1D0B-A316-4ED4-90B2-3527136E9DEB}"/>
          </ac:spMkLst>
        </pc:spChg>
        <pc:spChg chg="del mod">
          <ac:chgData name="Blake Cizek" userId="1a6e8217-1c74-419b-a78a-f8199e0fd5ca" providerId="ADAL" clId="{9D2BD48C-E8B3-42CE-80E9-90654F39ACA6}" dt="2018-05-18T22:38:38.149" v="306" actId="26606"/>
          <ac:spMkLst>
            <pc:docMk/>
            <pc:sldMk cId="2229273695" sldId="285"/>
            <ac:spMk id="3" creationId="{5278F2EE-3E6E-40E2-9016-C7BD50AD566B}"/>
          </ac:spMkLst>
        </pc:spChg>
        <pc:spChg chg="add">
          <ac:chgData name="Blake Cizek" userId="1a6e8217-1c74-419b-a78a-f8199e0fd5ca" providerId="ADAL" clId="{9D2BD48C-E8B3-42CE-80E9-90654F39ACA6}" dt="2018-05-18T22:38:38.149" v="306" actId="26606"/>
          <ac:spMkLst>
            <pc:docMk/>
            <pc:sldMk cId="2229273695" sldId="285"/>
            <ac:spMk id="10" creationId="{BE95D989-81FA-4BAD-9AD5-E46CEDA91B36}"/>
          </ac:spMkLst>
        </pc:spChg>
        <pc:spChg chg="add">
          <ac:chgData name="Blake Cizek" userId="1a6e8217-1c74-419b-a78a-f8199e0fd5ca" providerId="ADAL" clId="{9D2BD48C-E8B3-42CE-80E9-90654F39ACA6}" dt="2018-05-18T22:38:38.149" v="306" actId="26606"/>
          <ac:spMkLst>
            <pc:docMk/>
            <pc:sldMk cId="2229273695" sldId="285"/>
            <ac:spMk id="12" creationId="{156189E5-8A3E-4CFD-B71B-CCD0F8495E56}"/>
          </ac:spMkLst>
        </pc:spChg>
        <pc:graphicFrameChg chg="add mod">
          <ac:chgData name="Blake Cizek" userId="1a6e8217-1c74-419b-a78a-f8199e0fd5ca" providerId="ADAL" clId="{9D2BD48C-E8B3-42CE-80E9-90654F39ACA6}" dt="2018-05-18T22:39:05.759" v="308" actId="20577"/>
          <ac:graphicFrameMkLst>
            <pc:docMk/>
            <pc:sldMk cId="2229273695" sldId="285"/>
            <ac:graphicFrameMk id="5" creationId="{B167930D-8AA5-42F8-89D2-3CE1E8B35FFB}"/>
          </ac:graphicFrameMkLst>
        </pc:graphicFrameChg>
      </pc:sldChg>
      <pc:sldChg chg="addSp delSp modSp add del mod setBg setClrOvrMap delDesignElem">
        <pc:chgData name="Blake Cizek" userId="1a6e8217-1c74-419b-a78a-f8199e0fd5ca" providerId="ADAL" clId="{9D2BD48C-E8B3-42CE-80E9-90654F39ACA6}" dt="2018-05-18T22:47:09.228" v="445" actId="2696"/>
        <pc:sldMkLst>
          <pc:docMk/>
          <pc:sldMk cId="26810112" sldId="286"/>
        </pc:sldMkLst>
        <pc:spChg chg="mod ord">
          <ac:chgData name="Blake Cizek" userId="1a6e8217-1c74-419b-a78a-f8199e0fd5ca" providerId="ADAL" clId="{9D2BD48C-E8B3-42CE-80E9-90654F39ACA6}" dt="2018-05-18T22:47:03.664" v="443"/>
          <ac:spMkLst>
            <pc:docMk/>
            <pc:sldMk cId="26810112" sldId="286"/>
            <ac:spMk id="2" creationId="{69BC0CEA-6F6D-461B-BAC6-9D23E3FD54C2}"/>
          </ac:spMkLst>
        </pc:spChg>
        <pc:spChg chg="mod ord">
          <ac:chgData name="Blake Cizek" userId="1a6e8217-1c74-419b-a78a-f8199e0fd5ca" providerId="ADAL" clId="{9D2BD48C-E8B3-42CE-80E9-90654F39ACA6}" dt="2018-05-18T22:46:42.712" v="437"/>
          <ac:spMkLst>
            <pc:docMk/>
            <pc:sldMk cId="26810112" sldId="286"/>
            <ac:spMk id="3" creationId="{207E2720-B4DF-4E7B-9681-DE91DC1ABA53}"/>
          </ac:spMkLst>
        </pc:spChg>
        <pc:spChg chg="add del mod">
          <ac:chgData name="Blake Cizek" userId="1a6e8217-1c74-419b-a78a-f8199e0fd5ca" providerId="ADAL" clId="{9D2BD48C-E8B3-42CE-80E9-90654F39ACA6}" dt="2018-05-18T22:40:19.070" v="322"/>
          <ac:spMkLst>
            <pc:docMk/>
            <pc:sldMk cId="26810112" sldId="286"/>
            <ac:spMk id="6" creationId="{9EAECDE3-FC2C-4234-909D-B1B347FCCC0A}"/>
          </ac:spMkLst>
        </pc:spChg>
        <pc:spChg chg="add del mod">
          <ac:chgData name="Blake Cizek" userId="1a6e8217-1c74-419b-a78a-f8199e0fd5ca" providerId="ADAL" clId="{9D2BD48C-E8B3-42CE-80E9-90654F39ACA6}" dt="2018-05-18T22:40:25.543" v="325" actId="478"/>
          <ac:spMkLst>
            <pc:docMk/>
            <pc:sldMk cId="26810112" sldId="286"/>
            <ac:spMk id="7" creationId="{05741F34-6B7C-4079-967D-C324E39A8B13}"/>
          </ac:spMkLst>
        </pc:spChg>
        <pc:spChg chg="add del mod">
          <ac:chgData name="Blake Cizek" userId="1a6e8217-1c74-419b-a78a-f8199e0fd5ca" providerId="ADAL" clId="{9D2BD48C-E8B3-42CE-80E9-90654F39ACA6}" dt="2018-05-18T22:40:21.819" v="324"/>
          <ac:spMkLst>
            <pc:docMk/>
            <pc:sldMk cId="26810112" sldId="286"/>
            <ac:spMk id="8" creationId="{6FBFDBBF-142C-4100-B0FE-D65648009442}"/>
          </ac:spMkLst>
        </pc:spChg>
        <pc:spChg chg="add del mod">
          <ac:chgData name="Blake Cizek" userId="1a6e8217-1c74-419b-a78a-f8199e0fd5ca" providerId="ADAL" clId="{9D2BD48C-E8B3-42CE-80E9-90654F39ACA6}" dt="2018-05-18T22:42:58.564" v="380"/>
          <ac:spMkLst>
            <pc:docMk/>
            <pc:sldMk cId="26810112" sldId="286"/>
            <ac:spMk id="11" creationId="{7442B7EF-DDB3-4562-BD7B-81B65451F645}"/>
          </ac:spMkLst>
        </pc:spChg>
        <pc:spChg chg="add del">
          <ac:chgData name="Blake Cizek" userId="1a6e8217-1c74-419b-a78a-f8199e0fd5ca" providerId="ADAL" clId="{9D2BD48C-E8B3-42CE-80E9-90654F39ACA6}" dt="2018-05-18T22:41:21.946" v="354" actId="26606"/>
          <ac:spMkLst>
            <pc:docMk/>
            <pc:sldMk cId="26810112" sldId="286"/>
            <ac:spMk id="15" creationId="{B1E3044D-AD17-4052-A453-8AA654EFAB6E}"/>
          </ac:spMkLst>
        </pc:spChg>
        <pc:spChg chg="add del">
          <ac:chgData name="Blake Cizek" userId="1a6e8217-1c74-419b-a78a-f8199e0fd5ca" providerId="ADAL" clId="{9D2BD48C-E8B3-42CE-80E9-90654F39ACA6}" dt="2018-05-18T22:41:21.946" v="354" actId="26606"/>
          <ac:spMkLst>
            <pc:docMk/>
            <pc:sldMk cId="26810112" sldId="286"/>
            <ac:spMk id="17" creationId="{1F564BCF-97B6-4D86-94EE-DD1B587F2189}"/>
          </ac:spMkLst>
        </pc:spChg>
        <pc:spChg chg="add del">
          <ac:chgData name="Blake Cizek" userId="1a6e8217-1c74-419b-a78a-f8199e0fd5ca" providerId="ADAL" clId="{9D2BD48C-E8B3-42CE-80E9-90654F39ACA6}" dt="2018-05-18T22:41:21.946" v="354" actId="26606"/>
          <ac:spMkLst>
            <pc:docMk/>
            <pc:sldMk cId="26810112" sldId="286"/>
            <ac:spMk id="19" creationId="{54600AC1-F146-4567-9C5E-A96D6D349234}"/>
          </ac:spMkLst>
        </pc:spChg>
        <pc:spChg chg="add del">
          <ac:chgData name="Blake Cizek" userId="1a6e8217-1c74-419b-a78a-f8199e0fd5ca" providerId="ADAL" clId="{9D2BD48C-E8B3-42CE-80E9-90654F39ACA6}" dt="2018-05-18T22:41:21.946" v="354" actId="26606"/>
          <ac:spMkLst>
            <pc:docMk/>
            <pc:sldMk cId="26810112" sldId="286"/>
            <ac:spMk id="21" creationId="{81289F98-975F-4EB2-9553-8E1A9946BA3F}"/>
          </ac:spMkLst>
        </pc:spChg>
        <pc:spChg chg="add del">
          <ac:chgData name="Blake Cizek" userId="1a6e8217-1c74-419b-a78a-f8199e0fd5ca" providerId="ADAL" clId="{9D2BD48C-E8B3-42CE-80E9-90654F39ACA6}" dt="2018-05-18T22:41:21.946" v="354" actId="26606"/>
          <ac:spMkLst>
            <pc:docMk/>
            <pc:sldMk cId="26810112" sldId="286"/>
            <ac:spMk id="23" creationId="{EBA7E638-205A-4579-864F-125BAC629F4D}"/>
          </ac:spMkLst>
        </pc:spChg>
        <pc:spChg chg="add del">
          <ac:chgData name="Blake Cizek" userId="1a6e8217-1c74-419b-a78a-f8199e0fd5ca" providerId="ADAL" clId="{9D2BD48C-E8B3-42CE-80E9-90654F39ACA6}" dt="2018-05-18T22:41:21.946" v="354" actId="26606"/>
          <ac:spMkLst>
            <pc:docMk/>
            <pc:sldMk cId="26810112" sldId="286"/>
            <ac:spMk id="25" creationId="{2854001E-6E9D-464A-9B65-A4012F7B30D4}"/>
          </ac:spMkLst>
        </pc:spChg>
        <pc:spChg chg="add del">
          <ac:chgData name="Blake Cizek" userId="1a6e8217-1c74-419b-a78a-f8199e0fd5ca" providerId="ADAL" clId="{9D2BD48C-E8B3-42CE-80E9-90654F39ACA6}" dt="2018-05-18T22:41:23.114" v="356" actId="26606"/>
          <ac:spMkLst>
            <pc:docMk/>
            <pc:sldMk cId="26810112" sldId="286"/>
            <ac:spMk id="29" creationId="{A0BF428C-DA8B-4D99-9930-18F7F91D873D}"/>
          </ac:spMkLst>
        </pc:spChg>
        <pc:spChg chg="add del">
          <ac:chgData name="Blake Cizek" userId="1a6e8217-1c74-419b-a78a-f8199e0fd5ca" providerId="ADAL" clId="{9D2BD48C-E8B3-42CE-80E9-90654F39ACA6}" dt="2018-05-18T22:41:23.114" v="356" actId="26606"/>
          <ac:spMkLst>
            <pc:docMk/>
            <pc:sldMk cId="26810112" sldId="286"/>
            <ac:spMk id="30" creationId="{A03E2379-8871-408A-95CE-7AAE8FA53AE5}"/>
          </ac:spMkLst>
        </pc:spChg>
        <pc:spChg chg="add del">
          <ac:chgData name="Blake Cizek" userId="1a6e8217-1c74-419b-a78a-f8199e0fd5ca" providerId="ADAL" clId="{9D2BD48C-E8B3-42CE-80E9-90654F39ACA6}" dt="2018-05-18T22:41:24.394" v="358" actId="26606"/>
          <ac:spMkLst>
            <pc:docMk/>
            <pc:sldMk cId="26810112" sldId="286"/>
            <ac:spMk id="32" creationId="{C95B82D5-A8BB-45BF-BED8-C7B206892100}"/>
          </ac:spMkLst>
        </pc:spChg>
        <pc:spChg chg="add del">
          <ac:chgData name="Blake Cizek" userId="1a6e8217-1c74-419b-a78a-f8199e0fd5ca" providerId="ADAL" clId="{9D2BD48C-E8B3-42CE-80E9-90654F39ACA6}" dt="2018-05-18T22:41:24.394" v="358" actId="26606"/>
          <ac:spMkLst>
            <pc:docMk/>
            <pc:sldMk cId="26810112" sldId="286"/>
            <ac:spMk id="33" creationId="{296C61EC-FBF4-4216-BE67-6C864D30A01C}"/>
          </ac:spMkLst>
        </pc:spChg>
        <pc:spChg chg="add del">
          <ac:chgData name="Blake Cizek" userId="1a6e8217-1c74-419b-a78a-f8199e0fd5ca" providerId="ADAL" clId="{9D2BD48C-E8B3-42CE-80E9-90654F39ACA6}" dt="2018-05-18T22:42:10.091" v="372" actId="26606"/>
          <ac:spMkLst>
            <pc:docMk/>
            <pc:sldMk cId="26810112" sldId="286"/>
            <ac:spMk id="34" creationId="{A0BF428C-DA8B-4D99-9930-18F7F91D873D}"/>
          </ac:spMkLst>
        </pc:spChg>
        <pc:spChg chg="add del">
          <ac:chgData name="Blake Cizek" userId="1a6e8217-1c74-419b-a78a-f8199e0fd5ca" providerId="ADAL" clId="{9D2BD48C-E8B3-42CE-80E9-90654F39ACA6}" dt="2018-05-18T22:41:25.514" v="360" actId="26606"/>
          <ac:spMkLst>
            <pc:docMk/>
            <pc:sldMk cId="26810112" sldId="286"/>
            <ac:spMk id="35" creationId="{99899462-FC16-43B0-966B-FCA263450716}"/>
          </ac:spMkLst>
        </pc:spChg>
        <pc:spChg chg="add del">
          <ac:chgData name="Blake Cizek" userId="1a6e8217-1c74-419b-a78a-f8199e0fd5ca" providerId="ADAL" clId="{9D2BD48C-E8B3-42CE-80E9-90654F39ACA6}" dt="2018-05-18T22:42:10.091" v="372" actId="26606"/>
          <ac:spMkLst>
            <pc:docMk/>
            <pc:sldMk cId="26810112" sldId="286"/>
            <ac:spMk id="37" creationId="{A03E2379-8871-408A-95CE-7AAE8FA53AE5}"/>
          </ac:spMkLst>
        </pc:spChg>
        <pc:spChg chg="add del">
          <ac:chgData name="Blake Cizek" userId="1a6e8217-1c74-419b-a78a-f8199e0fd5ca" providerId="ADAL" clId="{9D2BD48C-E8B3-42CE-80E9-90654F39ACA6}" dt="2018-05-18T22:41:27.306" v="362" actId="26606"/>
          <ac:spMkLst>
            <pc:docMk/>
            <pc:sldMk cId="26810112" sldId="286"/>
            <ac:spMk id="38" creationId="{99899462-FC16-43B0-966B-FCA263450716}"/>
          </ac:spMkLst>
        </pc:spChg>
        <pc:spChg chg="add del">
          <ac:chgData name="Blake Cizek" userId="1a6e8217-1c74-419b-a78a-f8199e0fd5ca" providerId="ADAL" clId="{9D2BD48C-E8B3-42CE-80E9-90654F39ACA6}" dt="2018-05-18T22:41:29.995" v="364" actId="26606"/>
          <ac:spMkLst>
            <pc:docMk/>
            <pc:sldMk cId="26810112" sldId="286"/>
            <ac:spMk id="41" creationId="{EB181E26-89C4-4A14-92DE-0F4C4B0E9484}"/>
          </ac:spMkLst>
        </pc:spChg>
        <pc:spChg chg="add del">
          <ac:chgData name="Blake Cizek" userId="1a6e8217-1c74-419b-a78a-f8199e0fd5ca" providerId="ADAL" clId="{9D2BD48C-E8B3-42CE-80E9-90654F39ACA6}" dt="2018-05-18T22:41:29.995" v="364" actId="26606"/>
          <ac:spMkLst>
            <pc:docMk/>
            <pc:sldMk cId="26810112" sldId="286"/>
            <ac:spMk id="42" creationId="{13958066-7CBD-4B89-8F46-614C4F28BCF9}"/>
          </ac:spMkLst>
        </pc:spChg>
        <pc:spChg chg="add del">
          <ac:chgData name="Blake Cizek" userId="1a6e8217-1c74-419b-a78a-f8199e0fd5ca" providerId="ADAL" clId="{9D2BD48C-E8B3-42CE-80E9-90654F39ACA6}" dt="2018-05-18T22:43:05.734" v="382" actId="26606"/>
          <ac:spMkLst>
            <pc:docMk/>
            <pc:sldMk cId="26810112" sldId="286"/>
            <ac:spMk id="48" creationId="{99899462-FC16-43B0-966B-FCA263450716}"/>
          </ac:spMkLst>
        </pc:spChg>
        <pc:spChg chg="add del">
          <ac:chgData name="Blake Cizek" userId="1a6e8217-1c74-419b-a78a-f8199e0fd5ca" providerId="ADAL" clId="{9D2BD48C-E8B3-42CE-80E9-90654F39ACA6}" dt="2018-05-18T22:44:49.362" v="406" actId="26606"/>
          <ac:spMkLst>
            <pc:docMk/>
            <pc:sldMk cId="26810112" sldId="286"/>
            <ac:spMk id="49" creationId="{89AC137A-F7D0-43CC-A46F-113F475E4806}"/>
          </ac:spMkLst>
        </pc:spChg>
        <pc:spChg chg="add del">
          <ac:chgData name="Blake Cizek" userId="1a6e8217-1c74-419b-a78a-f8199e0fd5ca" providerId="ADAL" clId="{9D2BD48C-E8B3-42CE-80E9-90654F39ACA6}" dt="2018-05-18T22:44:07.370" v="398" actId="26606"/>
          <ac:spMkLst>
            <pc:docMk/>
            <pc:sldMk cId="26810112" sldId="286"/>
            <ac:spMk id="51" creationId="{99899462-FC16-43B0-966B-FCA263450716}"/>
          </ac:spMkLst>
        </pc:spChg>
        <pc:spChg chg="add del">
          <ac:chgData name="Blake Cizek" userId="1a6e8217-1c74-419b-a78a-f8199e0fd5ca" providerId="ADAL" clId="{9D2BD48C-E8B3-42CE-80E9-90654F39ACA6}" dt="2018-05-18T22:43:06.662" v="384" actId="26606"/>
          <ac:spMkLst>
            <pc:docMk/>
            <pc:sldMk cId="26810112" sldId="286"/>
            <ac:spMk id="52" creationId="{E02F3C71-C981-4614-98EA-D6C494F8091E}"/>
          </ac:spMkLst>
        </pc:spChg>
        <pc:spChg chg="add del">
          <ac:chgData name="Blake Cizek" userId="1a6e8217-1c74-419b-a78a-f8199e0fd5ca" providerId="ADAL" clId="{9D2BD48C-E8B3-42CE-80E9-90654F39ACA6}" dt="2018-05-18T22:43:07.231" v="386" actId="26606"/>
          <ac:spMkLst>
            <pc:docMk/>
            <pc:sldMk cId="26810112" sldId="286"/>
            <ac:spMk id="54" creationId="{432691CC-4AB8-48AF-B822-EBF7F4E9E6CD}"/>
          </ac:spMkLst>
        </pc:spChg>
        <pc:spChg chg="add del">
          <ac:chgData name="Blake Cizek" userId="1a6e8217-1c74-419b-a78a-f8199e0fd5ca" providerId="ADAL" clId="{9D2BD48C-E8B3-42CE-80E9-90654F39ACA6}" dt="2018-05-18T22:43:07.231" v="386" actId="26606"/>
          <ac:spMkLst>
            <pc:docMk/>
            <pc:sldMk cId="26810112" sldId="286"/>
            <ac:spMk id="55" creationId="{D6A8E1B4-B839-4C58-B08A-F0B09458080B}"/>
          </ac:spMkLst>
        </pc:spChg>
        <pc:spChg chg="add del">
          <ac:chgData name="Blake Cizek" userId="1a6e8217-1c74-419b-a78a-f8199e0fd5ca" providerId="ADAL" clId="{9D2BD48C-E8B3-42CE-80E9-90654F39ACA6}" dt="2018-05-18T22:44:20.347" v="403" actId="26606"/>
          <ac:spMkLst>
            <pc:docMk/>
            <pc:sldMk cId="26810112" sldId="286"/>
            <ac:spMk id="56" creationId="{A0BF428C-DA8B-4D99-9930-18F7F91D873D}"/>
          </ac:spMkLst>
        </pc:spChg>
        <pc:spChg chg="add del">
          <ac:chgData name="Blake Cizek" userId="1a6e8217-1c74-419b-a78a-f8199e0fd5ca" providerId="ADAL" clId="{9D2BD48C-E8B3-42CE-80E9-90654F39ACA6}" dt="2018-05-18T22:43:08.866" v="388" actId="26606"/>
          <ac:spMkLst>
            <pc:docMk/>
            <pc:sldMk cId="26810112" sldId="286"/>
            <ac:spMk id="57" creationId="{EB181E26-89C4-4A14-92DE-0F4C4B0E9484}"/>
          </ac:spMkLst>
        </pc:spChg>
        <pc:spChg chg="add del">
          <ac:chgData name="Blake Cizek" userId="1a6e8217-1c74-419b-a78a-f8199e0fd5ca" providerId="ADAL" clId="{9D2BD48C-E8B3-42CE-80E9-90654F39ACA6}" dt="2018-05-18T22:43:08.866" v="388" actId="26606"/>
          <ac:spMkLst>
            <pc:docMk/>
            <pc:sldMk cId="26810112" sldId="286"/>
            <ac:spMk id="58" creationId="{13958066-7CBD-4B89-8F46-614C4F28BCF9}"/>
          </ac:spMkLst>
        </pc:spChg>
        <pc:spChg chg="add del">
          <ac:chgData name="Blake Cizek" userId="1a6e8217-1c74-419b-a78a-f8199e0fd5ca" providerId="ADAL" clId="{9D2BD48C-E8B3-42CE-80E9-90654F39ACA6}" dt="2018-05-18T22:44:20.347" v="403" actId="26606"/>
          <ac:spMkLst>
            <pc:docMk/>
            <pc:sldMk cId="26810112" sldId="286"/>
            <ac:spMk id="59" creationId="{A03E2379-8871-408A-95CE-7AAE8FA53AE5}"/>
          </ac:spMkLst>
        </pc:spChg>
        <pc:spChg chg="add del">
          <ac:chgData name="Blake Cizek" userId="1a6e8217-1c74-419b-a78a-f8199e0fd5ca" providerId="ADAL" clId="{9D2BD48C-E8B3-42CE-80E9-90654F39ACA6}" dt="2018-05-18T22:44:51.817" v="408" actId="26606"/>
          <ac:spMkLst>
            <pc:docMk/>
            <pc:sldMk cId="26810112" sldId="286"/>
            <ac:spMk id="60" creationId="{432691CC-4AB8-48AF-B822-EBF7F4E9E6CD}"/>
          </ac:spMkLst>
        </pc:spChg>
        <pc:spChg chg="add del">
          <ac:chgData name="Blake Cizek" userId="1a6e8217-1c74-419b-a78a-f8199e0fd5ca" providerId="ADAL" clId="{9D2BD48C-E8B3-42CE-80E9-90654F39ACA6}" dt="2018-05-18T22:44:51.817" v="408" actId="26606"/>
          <ac:spMkLst>
            <pc:docMk/>
            <pc:sldMk cId="26810112" sldId="286"/>
            <ac:spMk id="61" creationId="{D6A8E1B4-B839-4C58-B08A-F0B09458080B}"/>
          </ac:spMkLst>
        </pc:spChg>
        <pc:spChg chg="add del">
          <ac:chgData name="Blake Cizek" userId="1a6e8217-1c74-419b-a78a-f8199e0fd5ca" providerId="ADAL" clId="{9D2BD48C-E8B3-42CE-80E9-90654F39ACA6}" dt="2018-05-18T22:45:04.201" v="410" actId="26606"/>
          <ac:spMkLst>
            <pc:docMk/>
            <pc:sldMk cId="26810112" sldId="286"/>
            <ac:spMk id="63" creationId="{61445B8C-D724-4F73-AB77-3CCE4E822C9D}"/>
          </ac:spMkLst>
        </pc:spChg>
        <pc:spChg chg="add">
          <ac:chgData name="Blake Cizek" userId="1a6e8217-1c74-419b-a78a-f8199e0fd5ca" providerId="ADAL" clId="{9D2BD48C-E8B3-42CE-80E9-90654F39ACA6}" dt="2018-05-18T22:45:04.208" v="411" actId="26606"/>
          <ac:spMkLst>
            <pc:docMk/>
            <pc:sldMk cId="26810112" sldId="286"/>
            <ac:spMk id="66" creationId="{A0BF428C-DA8B-4D99-9930-18F7F91D873D}"/>
          </ac:spMkLst>
        </pc:spChg>
        <pc:spChg chg="add">
          <ac:chgData name="Blake Cizek" userId="1a6e8217-1c74-419b-a78a-f8199e0fd5ca" providerId="ADAL" clId="{9D2BD48C-E8B3-42CE-80E9-90654F39ACA6}" dt="2018-05-18T22:45:04.208" v="411" actId="26606"/>
          <ac:spMkLst>
            <pc:docMk/>
            <pc:sldMk cId="26810112" sldId="286"/>
            <ac:spMk id="67" creationId="{A03E2379-8871-408A-95CE-7AAE8FA53AE5}"/>
          </ac:spMkLst>
        </pc:spChg>
        <pc:graphicFrameChg chg="add modGraphic">
          <ac:chgData name="Blake Cizek" userId="1a6e8217-1c74-419b-a78a-f8199e0fd5ca" providerId="ADAL" clId="{9D2BD48C-E8B3-42CE-80E9-90654F39ACA6}" dt="2018-05-18T22:46:43.650" v="439"/>
          <ac:graphicFrameMkLst>
            <pc:docMk/>
            <pc:sldMk cId="26810112" sldId="286"/>
            <ac:graphicFrameMk id="16" creationId="{5BF3F7F0-9927-4624-A11F-9AD9D1B63159}"/>
          </ac:graphicFrameMkLst>
        </pc:graphicFrameChg>
        <pc:picChg chg="add del mod">
          <ac:chgData name="Blake Cizek" userId="1a6e8217-1c74-419b-a78a-f8199e0fd5ca" providerId="ADAL" clId="{9D2BD48C-E8B3-42CE-80E9-90654F39ACA6}" dt="2018-05-18T22:40:17.788" v="321"/>
          <ac:picMkLst>
            <pc:docMk/>
            <pc:sldMk cId="26810112" sldId="286"/>
            <ac:picMk id="4" creationId="{20CFE312-D013-4DAF-AFED-DF54D1A52588}"/>
          </ac:picMkLst>
        </pc:picChg>
        <pc:picChg chg="add del mod">
          <ac:chgData name="Blake Cizek" userId="1a6e8217-1c74-419b-a78a-f8199e0fd5ca" providerId="ADAL" clId="{9D2BD48C-E8B3-42CE-80E9-90654F39ACA6}" dt="2018-05-18T22:40:20.466" v="323"/>
          <ac:picMkLst>
            <pc:docMk/>
            <pc:sldMk cId="26810112" sldId="286"/>
            <ac:picMk id="5" creationId="{1C42ECB4-AA24-45E6-951F-627C549DF88C}"/>
          </ac:picMkLst>
        </pc:picChg>
        <pc:picChg chg="add del mod ord">
          <ac:chgData name="Blake Cizek" userId="1a6e8217-1c74-419b-a78a-f8199e0fd5ca" providerId="ADAL" clId="{9D2BD48C-E8B3-42CE-80E9-90654F39ACA6}" dt="2018-05-18T22:41:49.849" v="365"/>
          <ac:picMkLst>
            <pc:docMk/>
            <pc:sldMk cId="26810112" sldId="286"/>
            <ac:picMk id="9" creationId="{9EF532E4-4D29-4DA8-AF3A-65DDBE310BB3}"/>
          </ac:picMkLst>
        </pc:picChg>
        <pc:picChg chg="add del mod ord">
          <ac:chgData name="Blake Cizek" userId="1a6e8217-1c74-419b-a78a-f8199e0fd5ca" providerId="ADAL" clId="{9D2BD48C-E8B3-42CE-80E9-90654F39ACA6}" dt="2018-05-18T22:41:58.724" v="369"/>
          <ac:picMkLst>
            <pc:docMk/>
            <pc:sldMk cId="26810112" sldId="286"/>
            <ac:picMk id="10" creationId="{29F1892E-3919-4BB6-9272-7CF81950C13B}"/>
          </ac:picMkLst>
        </pc:picChg>
        <pc:picChg chg="add del mod ord">
          <ac:chgData name="Blake Cizek" userId="1a6e8217-1c74-419b-a78a-f8199e0fd5ca" providerId="ADAL" clId="{9D2BD48C-E8B3-42CE-80E9-90654F39ACA6}" dt="2018-05-18T22:42:52.992" v="377"/>
          <ac:picMkLst>
            <pc:docMk/>
            <pc:sldMk cId="26810112" sldId="286"/>
            <ac:picMk id="28" creationId="{F62C1B8A-8631-4C67-BE6D-243A93CF746E}"/>
          </ac:picMkLst>
        </pc:picChg>
        <pc:picChg chg="add del mod ord">
          <ac:chgData name="Blake Cizek" userId="1a6e8217-1c74-419b-a78a-f8199e0fd5ca" providerId="ADAL" clId="{9D2BD48C-E8B3-42CE-80E9-90654F39ACA6}" dt="2018-05-18T22:42:55.819" v="379"/>
          <ac:picMkLst>
            <pc:docMk/>
            <pc:sldMk cId="26810112" sldId="286"/>
            <ac:picMk id="31" creationId="{E04388FF-537B-4F90-AE96-A44ABBA683A7}"/>
          </ac:picMkLst>
        </pc:picChg>
        <pc:picChg chg="add del mod ord">
          <ac:chgData name="Blake Cizek" userId="1a6e8217-1c74-419b-a78a-f8199e0fd5ca" providerId="ADAL" clId="{9D2BD48C-E8B3-42CE-80E9-90654F39ACA6}" dt="2018-05-18T22:43:27.233" v="391"/>
          <ac:picMkLst>
            <pc:docMk/>
            <pc:sldMk cId="26810112" sldId="286"/>
            <ac:picMk id="40" creationId="{2FF1D193-08E5-40F5-B7AE-D8B8D43A1463}"/>
          </ac:picMkLst>
        </pc:picChg>
        <pc:picChg chg="add del mod ord">
          <ac:chgData name="Blake Cizek" userId="1a6e8217-1c74-419b-a78a-f8199e0fd5ca" providerId="ADAL" clId="{9D2BD48C-E8B3-42CE-80E9-90654F39ACA6}" dt="2018-05-18T22:43:29.183" v="393"/>
          <ac:picMkLst>
            <pc:docMk/>
            <pc:sldMk cId="26810112" sldId="286"/>
            <ac:picMk id="43" creationId="{103BE1F9-1741-45D7-B8D4-D3FF5FE081FD}"/>
          </ac:picMkLst>
        </pc:picChg>
        <pc:picChg chg="add del">
          <ac:chgData name="Blake Cizek" userId="1a6e8217-1c74-419b-a78a-f8199e0fd5ca" providerId="ADAL" clId="{9D2BD48C-E8B3-42CE-80E9-90654F39ACA6}" dt="2018-05-18T22:43:33.135" v="394" actId="478"/>
          <ac:picMkLst>
            <pc:docMk/>
            <pc:sldMk cId="26810112" sldId="286"/>
            <ac:picMk id="44" creationId="{351EAFEA-0FA7-4E44-A1B7-A326AFDD422A}"/>
          </ac:picMkLst>
        </pc:picChg>
        <pc:picChg chg="add del mod ord">
          <ac:chgData name="Blake Cizek" userId="1a6e8217-1c74-419b-a78a-f8199e0fd5ca" providerId="ADAL" clId="{9D2BD48C-E8B3-42CE-80E9-90654F39ACA6}" dt="2018-05-18T22:45:29.039" v="415"/>
          <ac:picMkLst>
            <pc:docMk/>
            <pc:sldMk cId="26810112" sldId="286"/>
            <ac:picMk id="45" creationId="{7085D2B5-5B9D-45C1-B600-A9D97767C92B}"/>
          </ac:picMkLst>
        </pc:picChg>
        <pc:picChg chg="add del mod ord">
          <ac:chgData name="Blake Cizek" userId="1a6e8217-1c74-419b-a78a-f8199e0fd5ca" providerId="ADAL" clId="{9D2BD48C-E8B3-42CE-80E9-90654F39ACA6}" dt="2018-05-18T22:45:29.039" v="415"/>
          <ac:picMkLst>
            <pc:docMk/>
            <pc:sldMk cId="26810112" sldId="286"/>
            <ac:picMk id="46" creationId="{5152A49F-C1DB-4516-95C9-2DA67748D526}"/>
          </ac:picMkLst>
        </pc:picChg>
        <pc:cxnChg chg="add del">
          <ac:chgData name="Blake Cizek" userId="1a6e8217-1c74-419b-a78a-f8199e0fd5ca" providerId="ADAL" clId="{9D2BD48C-E8B3-42CE-80E9-90654F39ACA6}" dt="2018-05-18T22:41:21.946" v="354" actId="26606"/>
          <ac:cxnSpMkLst>
            <pc:docMk/>
            <pc:sldMk cId="26810112" sldId="286"/>
            <ac:cxnSpMk id="27" creationId="{62C9802A-EFBD-41D4-894F-AFD985DBA5BD}"/>
          </ac:cxnSpMkLst>
        </pc:cxnChg>
        <pc:cxnChg chg="add del">
          <ac:chgData name="Blake Cizek" userId="1a6e8217-1c74-419b-a78a-f8199e0fd5ca" providerId="ADAL" clId="{9D2BD48C-E8B3-42CE-80E9-90654F39ACA6}" dt="2018-05-18T22:41:25.514" v="360" actId="26606"/>
          <ac:cxnSpMkLst>
            <pc:docMk/>
            <pc:sldMk cId="26810112" sldId="286"/>
            <ac:cxnSpMk id="36" creationId="{AAFEA932-2DF1-410C-A00A-7A1E7DBF7511}"/>
          </ac:cxnSpMkLst>
        </pc:cxnChg>
        <pc:cxnChg chg="add del">
          <ac:chgData name="Blake Cizek" userId="1a6e8217-1c74-419b-a78a-f8199e0fd5ca" providerId="ADAL" clId="{9D2BD48C-E8B3-42CE-80E9-90654F39ACA6}" dt="2018-05-18T22:41:27.306" v="362" actId="26606"/>
          <ac:cxnSpMkLst>
            <pc:docMk/>
            <pc:sldMk cId="26810112" sldId="286"/>
            <ac:cxnSpMk id="39" creationId="{AAFEA932-2DF1-410C-A00A-7A1E7DBF7511}"/>
          </ac:cxnSpMkLst>
        </pc:cxnChg>
        <pc:cxnChg chg="add del">
          <ac:chgData name="Blake Cizek" userId="1a6e8217-1c74-419b-a78a-f8199e0fd5ca" providerId="ADAL" clId="{9D2BD48C-E8B3-42CE-80E9-90654F39ACA6}" dt="2018-05-18T22:43:05.734" v="382" actId="26606"/>
          <ac:cxnSpMkLst>
            <pc:docMk/>
            <pc:sldMk cId="26810112" sldId="286"/>
            <ac:cxnSpMk id="50" creationId="{AAFEA932-2DF1-410C-A00A-7A1E7DBF7511}"/>
          </ac:cxnSpMkLst>
        </pc:cxnChg>
        <pc:cxnChg chg="add del">
          <ac:chgData name="Blake Cizek" userId="1a6e8217-1c74-419b-a78a-f8199e0fd5ca" providerId="ADAL" clId="{9D2BD48C-E8B3-42CE-80E9-90654F39ACA6}" dt="2018-05-18T22:44:07.370" v="398" actId="26606"/>
          <ac:cxnSpMkLst>
            <pc:docMk/>
            <pc:sldMk cId="26810112" sldId="286"/>
            <ac:cxnSpMk id="53" creationId="{AAFEA932-2DF1-410C-A00A-7A1E7DBF7511}"/>
          </ac:cxnSpMkLst>
        </pc:cxnChg>
        <pc:cxnChg chg="add del">
          <ac:chgData name="Blake Cizek" userId="1a6e8217-1c74-419b-a78a-f8199e0fd5ca" providerId="ADAL" clId="{9D2BD48C-E8B3-42CE-80E9-90654F39ACA6}" dt="2018-05-18T22:45:04.201" v="410" actId="26606"/>
          <ac:cxnSpMkLst>
            <pc:docMk/>
            <pc:sldMk cId="26810112" sldId="286"/>
            <ac:cxnSpMk id="64" creationId="{99905336-A7CD-4C75-9E77-C704674F4047}"/>
          </ac:cxnSpMkLst>
        </pc:cxnChg>
      </pc:sldChg>
      <pc:sldChg chg="addSp delSp modSp add ord">
        <pc:chgData name="Blake Cizek" userId="1a6e8217-1c74-419b-a78a-f8199e0fd5ca" providerId="ADAL" clId="{9D2BD48C-E8B3-42CE-80E9-90654F39ACA6}" dt="2018-05-18T22:49:52.675" v="471" actId="20577"/>
        <pc:sldMkLst>
          <pc:docMk/>
          <pc:sldMk cId="706963786" sldId="287"/>
        </pc:sldMkLst>
        <pc:spChg chg="mod">
          <ac:chgData name="Blake Cizek" userId="1a6e8217-1c74-419b-a78a-f8199e0fd5ca" providerId="ADAL" clId="{9D2BD48C-E8B3-42CE-80E9-90654F39ACA6}" dt="2018-05-18T22:49:52.675" v="471" actId="20577"/>
          <ac:spMkLst>
            <pc:docMk/>
            <pc:sldMk cId="706963786" sldId="287"/>
            <ac:spMk id="2" creationId="{A65E0469-3B24-43F0-AC46-9392EEADA775}"/>
          </ac:spMkLst>
        </pc:spChg>
        <pc:spChg chg="mod">
          <ac:chgData name="Blake Cizek" userId="1a6e8217-1c74-419b-a78a-f8199e0fd5ca" providerId="ADAL" clId="{9D2BD48C-E8B3-42CE-80E9-90654F39ACA6}" dt="2018-05-18T22:49:40.656" v="467" actId="403"/>
          <ac:spMkLst>
            <pc:docMk/>
            <pc:sldMk cId="706963786" sldId="287"/>
            <ac:spMk id="3" creationId="{29020E3C-E5C6-44AB-BA0D-A803F3CE201C}"/>
          </ac:spMkLst>
        </pc:spChg>
        <pc:picChg chg="del">
          <ac:chgData name="Blake Cizek" userId="1a6e8217-1c74-419b-a78a-f8199e0fd5ca" providerId="ADAL" clId="{9D2BD48C-E8B3-42CE-80E9-90654F39ACA6}" dt="2018-05-18T22:45:24.960" v="414" actId="478"/>
          <ac:picMkLst>
            <pc:docMk/>
            <pc:sldMk cId="706963786" sldId="287"/>
            <ac:picMk id="4" creationId="{A5B71DB8-A0A4-41C1-BC2B-B3291877418B}"/>
          </ac:picMkLst>
        </pc:picChg>
        <pc:picChg chg="add mod">
          <ac:chgData name="Blake Cizek" userId="1a6e8217-1c74-419b-a78a-f8199e0fd5ca" providerId="ADAL" clId="{9D2BD48C-E8B3-42CE-80E9-90654F39ACA6}" dt="2018-05-18T22:48:53.514" v="462" actId="14100"/>
          <ac:picMkLst>
            <pc:docMk/>
            <pc:sldMk cId="706963786" sldId="287"/>
            <ac:picMk id="7" creationId="{E474B7E0-64FD-4FB3-B0EA-BFB00AEECFA3}"/>
          </ac:picMkLst>
        </pc:picChg>
        <pc:picChg chg="add mod modCrop">
          <ac:chgData name="Blake Cizek" userId="1a6e8217-1c74-419b-a78a-f8199e0fd5ca" providerId="ADAL" clId="{9D2BD48C-E8B3-42CE-80E9-90654F39ACA6}" dt="2018-05-18T22:48:49.842" v="461" actId="14100"/>
          <ac:picMkLst>
            <pc:docMk/>
            <pc:sldMk cId="706963786" sldId="287"/>
            <ac:picMk id="8" creationId="{61BC9F99-EE98-4B34-9560-EE362CA37EA4}"/>
          </ac:picMkLst>
        </pc:picChg>
      </pc:sldChg>
      <pc:sldChg chg="addSp delSp modSp add mod setBg">
        <pc:chgData name="Blake Cizek" userId="1a6e8217-1c74-419b-a78a-f8199e0fd5ca" providerId="ADAL" clId="{9D2BD48C-E8B3-42CE-80E9-90654F39ACA6}" dt="2018-05-18T22:50:30.963" v="495" actId="478"/>
        <pc:sldMkLst>
          <pc:docMk/>
          <pc:sldMk cId="1389171767" sldId="288"/>
        </pc:sldMkLst>
        <pc:spChg chg="del">
          <ac:chgData name="Blake Cizek" userId="1a6e8217-1c74-419b-a78a-f8199e0fd5ca" providerId="ADAL" clId="{9D2BD48C-E8B3-42CE-80E9-90654F39ACA6}" dt="2018-05-18T22:50:11.779" v="473"/>
          <ac:spMkLst>
            <pc:docMk/>
            <pc:sldMk cId="1389171767" sldId="288"/>
            <ac:spMk id="2" creationId="{9FD599B6-B56F-4EE4-B809-EDB35853586A}"/>
          </ac:spMkLst>
        </pc:spChg>
        <pc:spChg chg="del">
          <ac:chgData name="Blake Cizek" userId="1a6e8217-1c74-419b-a78a-f8199e0fd5ca" providerId="ADAL" clId="{9D2BD48C-E8B3-42CE-80E9-90654F39ACA6}" dt="2018-05-18T22:50:11.779" v="473"/>
          <ac:spMkLst>
            <pc:docMk/>
            <pc:sldMk cId="1389171767" sldId="288"/>
            <ac:spMk id="3" creationId="{263C4DB8-3F48-4D33-BF74-CEE5D248AED1}"/>
          </ac:spMkLst>
        </pc:spChg>
        <pc:spChg chg="add mod">
          <ac:chgData name="Blake Cizek" userId="1a6e8217-1c74-419b-a78a-f8199e0fd5ca" providerId="ADAL" clId="{9D2BD48C-E8B3-42CE-80E9-90654F39ACA6}" dt="2018-05-18T22:50:27.199" v="494" actId="26606"/>
          <ac:spMkLst>
            <pc:docMk/>
            <pc:sldMk cId="1389171767" sldId="288"/>
            <ac:spMk id="4" creationId="{362C5AF6-9E65-4DA5-A049-C1634D2965D7}"/>
          </ac:spMkLst>
        </pc:spChg>
        <pc:spChg chg="add del mod">
          <ac:chgData name="Blake Cizek" userId="1a6e8217-1c74-419b-a78a-f8199e0fd5ca" providerId="ADAL" clId="{9D2BD48C-E8B3-42CE-80E9-90654F39ACA6}" dt="2018-05-18T22:50:30.963" v="495" actId="478"/>
          <ac:spMkLst>
            <pc:docMk/>
            <pc:sldMk cId="1389171767" sldId="288"/>
            <ac:spMk id="5" creationId="{EEAE539B-4666-41C6-92FB-3D1476EF2BC7}"/>
          </ac:spMkLst>
        </pc:spChg>
        <pc:spChg chg="add">
          <ac:chgData name="Blake Cizek" userId="1a6e8217-1c74-419b-a78a-f8199e0fd5ca" providerId="ADAL" clId="{9D2BD48C-E8B3-42CE-80E9-90654F39ACA6}" dt="2018-05-18T22:50:27.199" v="494" actId="26606"/>
          <ac:spMkLst>
            <pc:docMk/>
            <pc:sldMk cId="1389171767" sldId="288"/>
            <ac:spMk id="10" creationId="{559AE206-7EBA-4D33-8BC9-9D8158553F0E}"/>
          </ac:spMkLst>
        </pc:spChg>
        <pc:spChg chg="add">
          <ac:chgData name="Blake Cizek" userId="1a6e8217-1c74-419b-a78a-f8199e0fd5ca" providerId="ADAL" clId="{9D2BD48C-E8B3-42CE-80E9-90654F39ACA6}" dt="2018-05-18T22:50:27.199" v="494" actId="26606"/>
          <ac:spMkLst>
            <pc:docMk/>
            <pc:sldMk cId="1389171767" sldId="288"/>
            <ac:spMk id="14" creationId="{B672F332-AF08-46C6-94F0-77684310D7B7}"/>
          </ac:spMkLst>
        </pc:spChg>
        <pc:spChg chg="add">
          <ac:chgData name="Blake Cizek" userId="1a6e8217-1c74-419b-a78a-f8199e0fd5ca" providerId="ADAL" clId="{9D2BD48C-E8B3-42CE-80E9-90654F39ACA6}" dt="2018-05-18T22:50:27.199" v="494" actId="26606"/>
          <ac:spMkLst>
            <pc:docMk/>
            <pc:sldMk cId="1389171767" sldId="288"/>
            <ac:spMk id="16" creationId="{34244EF8-D73A-40E1-BE73-D46E6B4B04ED}"/>
          </ac:spMkLst>
        </pc:spChg>
        <pc:spChg chg="add">
          <ac:chgData name="Blake Cizek" userId="1a6e8217-1c74-419b-a78a-f8199e0fd5ca" providerId="ADAL" clId="{9D2BD48C-E8B3-42CE-80E9-90654F39ACA6}" dt="2018-05-18T22:50:27.199" v="494" actId="26606"/>
          <ac:spMkLst>
            <pc:docMk/>
            <pc:sldMk cId="1389171767" sldId="288"/>
            <ac:spMk id="18" creationId="{6437D937-A7F1-4011-92B4-328E5BE1B166}"/>
          </ac:spMkLst>
        </pc:spChg>
        <pc:spChg chg="add">
          <ac:chgData name="Blake Cizek" userId="1a6e8217-1c74-419b-a78a-f8199e0fd5ca" providerId="ADAL" clId="{9D2BD48C-E8B3-42CE-80E9-90654F39ACA6}" dt="2018-05-18T22:50:27.199" v="494" actId="26606"/>
          <ac:spMkLst>
            <pc:docMk/>
            <pc:sldMk cId="1389171767" sldId="288"/>
            <ac:spMk id="20" creationId="{AB84D7E8-4ECB-42D7-ADBF-01689B0F24AE}"/>
          </ac:spMkLst>
        </pc:spChg>
        <pc:cxnChg chg="add">
          <ac:chgData name="Blake Cizek" userId="1a6e8217-1c74-419b-a78a-f8199e0fd5ca" providerId="ADAL" clId="{9D2BD48C-E8B3-42CE-80E9-90654F39ACA6}" dt="2018-05-18T22:50:27.199" v="494" actId="26606"/>
          <ac:cxnSpMkLst>
            <pc:docMk/>
            <pc:sldMk cId="1389171767" sldId="288"/>
            <ac:cxnSpMk id="12" creationId="{9E8E38ED-369A-44C2-B635-0BED0E48A6E8}"/>
          </ac:cxnSpMkLst>
        </pc:cxnChg>
      </pc:sldChg>
      <pc:sldChg chg="addSp delSp modSp add mod setBg setClrOvrMap">
        <pc:chgData name="Blake Cizek" userId="1a6e8217-1c74-419b-a78a-f8199e0fd5ca" providerId="ADAL" clId="{9D2BD48C-E8B3-42CE-80E9-90654F39ACA6}" dt="2018-05-18T22:52:02.556" v="530" actId="26606"/>
        <pc:sldMkLst>
          <pc:docMk/>
          <pc:sldMk cId="2968241649" sldId="289"/>
        </pc:sldMkLst>
        <pc:spChg chg="del">
          <ac:chgData name="Blake Cizek" userId="1a6e8217-1c74-419b-a78a-f8199e0fd5ca" providerId="ADAL" clId="{9D2BD48C-E8B3-42CE-80E9-90654F39ACA6}" dt="2018-05-18T22:50:49.158" v="497"/>
          <ac:spMkLst>
            <pc:docMk/>
            <pc:sldMk cId="2968241649" sldId="289"/>
            <ac:spMk id="2" creationId="{5C023611-8947-4A83-BF4E-5BF2CF9705F1}"/>
          </ac:spMkLst>
        </pc:spChg>
        <pc:spChg chg="del">
          <ac:chgData name="Blake Cizek" userId="1a6e8217-1c74-419b-a78a-f8199e0fd5ca" providerId="ADAL" clId="{9D2BD48C-E8B3-42CE-80E9-90654F39ACA6}" dt="2018-05-18T22:50:49.158" v="497"/>
          <ac:spMkLst>
            <pc:docMk/>
            <pc:sldMk cId="2968241649" sldId="289"/>
            <ac:spMk id="3" creationId="{F80B43E9-A3AA-4840-B521-E157187FE0F6}"/>
          </ac:spMkLst>
        </pc:spChg>
        <pc:spChg chg="add mod">
          <ac:chgData name="Blake Cizek" userId="1a6e8217-1c74-419b-a78a-f8199e0fd5ca" providerId="ADAL" clId="{9D2BD48C-E8B3-42CE-80E9-90654F39ACA6}" dt="2018-05-18T22:52:02.556" v="530" actId="26606"/>
          <ac:spMkLst>
            <pc:docMk/>
            <pc:sldMk cId="2968241649" sldId="289"/>
            <ac:spMk id="4" creationId="{78CA7BE2-9BC5-484D-A44A-893FC203898C}"/>
          </ac:spMkLst>
        </pc:spChg>
        <pc:spChg chg="add mod">
          <ac:chgData name="Blake Cizek" userId="1a6e8217-1c74-419b-a78a-f8199e0fd5ca" providerId="ADAL" clId="{9D2BD48C-E8B3-42CE-80E9-90654F39ACA6}" dt="2018-05-18T22:52:02.556" v="530" actId="26606"/>
          <ac:spMkLst>
            <pc:docMk/>
            <pc:sldMk cId="2968241649" sldId="289"/>
            <ac:spMk id="5" creationId="{15FC090C-3311-4A3A-8E85-D884880004DD}"/>
          </ac:spMkLst>
        </pc:spChg>
        <pc:spChg chg="add del">
          <ac:chgData name="Blake Cizek" userId="1a6e8217-1c74-419b-a78a-f8199e0fd5ca" providerId="ADAL" clId="{9D2BD48C-E8B3-42CE-80E9-90654F39ACA6}" dt="2018-05-18T22:51:56.893" v="527" actId="26606"/>
          <ac:spMkLst>
            <pc:docMk/>
            <pc:sldMk cId="2968241649" sldId="289"/>
            <ac:spMk id="10" creationId="{E945E29B-B971-41C6-A57B-B29BBB108A39}"/>
          </ac:spMkLst>
        </pc:spChg>
        <pc:spChg chg="add del">
          <ac:chgData name="Blake Cizek" userId="1a6e8217-1c74-419b-a78a-f8199e0fd5ca" providerId="ADAL" clId="{9D2BD48C-E8B3-42CE-80E9-90654F39ACA6}" dt="2018-05-18T22:51:56.893" v="527" actId="26606"/>
          <ac:spMkLst>
            <pc:docMk/>
            <pc:sldMk cId="2968241649" sldId="289"/>
            <ac:spMk id="17" creationId="{3E1F47E4-066D-4C27-98C8-B2B2C7BABFEC}"/>
          </ac:spMkLst>
        </pc:spChg>
        <pc:spChg chg="add del">
          <ac:chgData name="Blake Cizek" userId="1a6e8217-1c74-419b-a78a-f8199e0fd5ca" providerId="ADAL" clId="{9D2BD48C-E8B3-42CE-80E9-90654F39ACA6}" dt="2018-05-18T22:52:02.544" v="529" actId="26606"/>
          <ac:spMkLst>
            <pc:docMk/>
            <pc:sldMk cId="2968241649" sldId="289"/>
            <ac:spMk id="19" creationId="{CC02DE83-D9C9-418D-AADE-D8724EAFCDE9}"/>
          </ac:spMkLst>
        </pc:spChg>
        <pc:spChg chg="add del">
          <ac:chgData name="Blake Cizek" userId="1a6e8217-1c74-419b-a78a-f8199e0fd5ca" providerId="ADAL" clId="{9D2BD48C-E8B3-42CE-80E9-90654F39ACA6}" dt="2018-05-18T22:52:02.544" v="529" actId="26606"/>
          <ac:spMkLst>
            <pc:docMk/>
            <pc:sldMk cId="2968241649" sldId="289"/>
            <ac:spMk id="20" creationId="{6722C7E4-9B6F-42C7-973D-BCD39710DCBB}"/>
          </ac:spMkLst>
        </pc:spChg>
        <pc:spChg chg="add">
          <ac:chgData name="Blake Cizek" userId="1a6e8217-1c74-419b-a78a-f8199e0fd5ca" providerId="ADAL" clId="{9D2BD48C-E8B3-42CE-80E9-90654F39ACA6}" dt="2018-05-18T22:52:02.556" v="530" actId="26606"/>
          <ac:spMkLst>
            <pc:docMk/>
            <pc:sldMk cId="2968241649" sldId="289"/>
            <ac:spMk id="22" creationId="{E945E29B-B971-41C6-A57B-B29BBB108A39}"/>
          </ac:spMkLst>
        </pc:spChg>
        <pc:spChg chg="add">
          <ac:chgData name="Blake Cizek" userId="1a6e8217-1c74-419b-a78a-f8199e0fd5ca" providerId="ADAL" clId="{9D2BD48C-E8B3-42CE-80E9-90654F39ACA6}" dt="2018-05-18T22:52:02.556" v="530" actId="26606"/>
          <ac:spMkLst>
            <pc:docMk/>
            <pc:sldMk cId="2968241649" sldId="289"/>
            <ac:spMk id="24" creationId="{3E1F47E4-066D-4C27-98C8-B2B2C7BABFEC}"/>
          </ac:spMkLst>
        </pc:spChg>
        <pc:grpChg chg="add del">
          <ac:chgData name="Blake Cizek" userId="1a6e8217-1c74-419b-a78a-f8199e0fd5ca" providerId="ADAL" clId="{9D2BD48C-E8B3-42CE-80E9-90654F39ACA6}" dt="2018-05-18T22:51:56.893" v="527" actId="26606"/>
          <ac:grpSpMkLst>
            <pc:docMk/>
            <pc:sldMk cId="2968241649" sldId="289"/>
            <ac:grpSpMk id="12" creationId="{4C76015D-CFEA-4204-9A50-352560FFC252}"/>
          </ac:grpSpMkLst>
        </pc:grpChg>
        <pc:grpChg chg="add">
          <ac:chgData name="Blake Cizek" userId="1a6e8217-1c74-419b-a78a-f8199e0fd5ca" providerId="ADAL" clId="{9D2BD48C-E8B3-42CE-80E9-90654F39ACA6}" dt="2018-05-18T22:52:02.556" v="530" actId="26606"/>
          <ac:grpSpMkLst>
            <pc:docMk/>
            <pc:sldMk cId="2968241649" sldId="289"/>
            <ac:grpSpMk id="23" creationId="{4C76015D-CFEA-4204-9A50-352560FFC252}"/>
          </ac:grpSpMkLst>
        </pc:grpChg>
      </pc:sldChg>
      <pc:sldChg chg="addSp modSp add mod setBg setClrOvrMap">
        <pc:chgData name="Blake Cizek" userId="1a6e8217-1c74-419b-a78a-f8199e0fd5ca" providerId="ADAL" clId="{9D2BD48C-E8B3-42CE-80E9-90654F39ACA6}" dt="2018-05-18T22:52:39.810" v="549" actId="26606"/>
        <pc:sldMkLst>
          <pc:docMk/>
          <pc:sldMk cId="335583296" sldId="290"/>
        </pc:sldMkLst>
        <pc:spChg chg="mod">
          <ac:chgData name="Blake Cizek" userId="1a6e8217-1c74-419b-a78a-f8199e0fd5ca" providerId="ADAL" clId="{9D2BD48C-E8B3-42CE-80E9-90654F39ACA6}" dt="2018-05-18T22:52:39.810" v="549" actId="26606"/>
          <ac:spMkLst>
            <pc:docMk/>
            <pc:sldMk cId="335583296" sldId="290"/>
            <ac:spMk id="2" creationId="{E6B6AEBA-2083-4BE9-8786-C3C78529A4B7}"/>
          </ac:spMkLst>
        </pc:spChg>
        <pc:spChg chg="mod">
          <ac:chgData name="Blake Cizek" userId="1a6e8217-1c74-419b-a78a-f8199e0fd5ca" providerId="ADAL" clId="{9D2BD48C-E8B3-42CE-80E9-90654F39ACA6}" dt="2018-05-18T22:52:39.810" v="549" actId="26606"/>
          <ac:spMkLst>
            <pc:docMk/>
            <pc:sldMk cId="335583296" sldId="290"/>
            <ac:spMk id="3" creationId="{5B4C3A41-B855-4C7B-BB5E-5B698B91364B}"/>
          </ac:spMkLst>
        </pc:spChg>
        <pc:spChg chg="add">
          <ac:chgData name="Blake Cizek" userId="1a6e8217-1c74-419b-a78a-f8199e0fd5ca" providerId="ADAL" clId="{9D2BD48C-E8B3-42CE-80E9-90654F39ACA6}" dt="2018-05-18T22:52:39.810" v="549" actId="26606"/>
          <ac:spMkLst>
            <pc:docMk/>
            <pc:sldMk cId="335583296" sldId="290"/>
            <ac:spMk id="8" creationId="{E945E29B-B971-41C6-A57B-B29BBB108A39}"/>
          </ac:spMkLst>
        </pc:spChg>
        <pc:spChg chg="add">
          <ac:chgData name="Blake Cizek" userId="1a6e8217-1c74-419b-a78a-f8199e0fd5ca" providerId="ADAL" clId="{9D2BD48C-E8B3-42CE-80E9-90654F39ACA6}" dt="2018-05-18T22:52:39.810" v="549" actId="26606"/>
          <ac:spMkLst>
            <pc:docMk/>
            <pc:sldMk cId="335583296" sldId="290"/>
            <ac:spMk id="15" creationId="{3E1F47E4-066D-4C27-98C8-B2B2C7BABFEC}"/>
          </ac:spMkLst>
        </pc:spChg>
        <pc:grpChg chg="add">
          <ac:chgData name="Blake Cizek" userId="1a6e8217-1c74-419b-a78a-f8199e0fd5ca" providerId="ADAL" clId="{9D2BD48C-E8B3-42CE-80E9-90654F39ACA6}" dt="2018-05-18T22:52:39.810" v="549" actId="26606"/>
          <ac:grpSpMkLst>
            <pc:docMk/>
            <pc:sldMk cId="335583296" sldId="290"/>
            <ac:grpSpMk id="10" creationId="{4C76015D-CFEA-4204-9A50-352560FFC252}"/>
          </ac:grpSpMkLst>
        </pc:grpChg>
      </pc:sldChg>
      <pc:sldChg chg="addSp delSp modSp add mod setBg setClrOvrMap">
        <pc:chgData name="Blake Cizek" userId="1a6e8217-1c74-419b-a78a-f8199e0fd5ca" providerId="ADAL" clId="{9D2BD48C-E8B3-42CE-80E9-90654F39ACA6}" dt="2018-05-18T22:54:04.133" v="593" actId="20577"/>
        <pc:sldMkLst>
          <pc:docMk/>
          <pc:sldMk cId="596748471" sldId="291"/>
        </pc:sldMkLst>
        <pc:spChg chg="mod">
          <ac:chgData name="Blake Cizek" userId="1a6e8217-1c74-419b-a78a-f8199e0fd5ca" providerId="ADAL" clId="{9D2BD48C-E8B3-42CE-80E9-90654F39ACA6}" dt="2018-05-18T22:53:39.986" v="589" actId="26606"/>
          <ac:spMkLst>
            <pc:docMk/>
            <pc:sldMk cId="596748471" sldId="291"/>
            <ac:spMk id="2" creationId="{04E0E3DA-A76A-4496-B334-BF90A2A02F8B}"/>
          </ac:spMkLst>
        </pc:spChg>
        <pc:spChg chg="mod">
          <ac:chgData name="Blake Cizek" userId="1a6e8217-1c74-419b-a78a-f8199e0fd5ca" providerId="ADAL" clId="{9D2BD48C-E8B3-42CE-80E9-90654F39ACA6}" dt="2018-05-18T22:54:04.133" v="593" actId="20577"/>
          <ac:spMkLst>
            <pc:docMk/>
            <pc:sldMk cId="596748471" sldId="291"/>
            <ac:spMk id="3" creationId="{9AA73AB7-C1C5-46B8-9C04-52EFE52486A4}"/>
          </ac:spMkLst>
        </pc:spChg>
        <pc:spChg chg="add del">
          <ac:chgData name="Blake Cizek" userId="1a6e8217-1c74-419b-a78a-f8199e0fd5ca" providerId="ADAL" clId="{9D2BD48C-E8B3-42CE-80E9-90654F39ACA6}" dt="2018-05-18T22:53:30.155" v="579" actId="26606"/>
          <ac:spMkLst>
            <pc:docMk/>
            <pc:sldMk cId="596748471" sldId="291"/>
            <ac:spMk id="9" creationId="{F60FCA6E-0894-46CD-BD49-5955A51E0084}"/>
          </ac:spMkLst>
        </pc:spChg>
        <pc:spChg chg="add del">
          <ac:chgData name="Blake Cizek" userId="1a6e8217-1c74-419b-a78a-f8199e0fd5ca" providerId="ADAL" clId="{9D2BD48C-E8B3-42CE-80E9-90654F39ACA6}" dt="2018-05-18T22:53:30.155" v="579" actId="26606"/>
          <ac:spMkLst>
            <pc:docMk/>
            <pc:sldMk cId="596748471" sldId="291"/>
            <ac:spMk id="11" creationId="{E78C6E4B-A1F1-4B6C-97EC-BE997495D6AC}"/>
          </ac:spMkLst>
        </pc:spChg>
        <pc:spChg chg="add del">
          <ac:chgData name="Blake Cizek" userId="1a6e8217-1c74-419b-a78a-f8199e0fd5ca" providerId="ADAL" clId="{9D2BD48C-E8B3-42CE-80E9-90654F39ACA6}" dt="2018-05-18T22:53:31.829" v="581" actId="26606"/>
          <ac:spMkLst>
            <pc:docMk/>
            <pc:sldMk cId="596748471" sldId="291"/>
            <ac:spMk id="13" creationId="{152F8994-E6D4-4311-9548-C3607BC43645}"/>
          </ac:spMkLst>
        </pc:spChg>
        <pc:spChg chg="add del">
          <ac:chgData name="Blake Cizek" userId="1a6e8217-1c74-419b-a78a-f8199e0fd5ca" providerId="ADAL" clId="{9D2BD48C-E8B3-42CE-80E9-90654F39ACA6}" dt="2018-05-18T22:53:31.829" v="581" actId="26606"/>
          <ac:spMkLst>
            <pc:docMk/>
            <pc:sldMk cId="596748471" sldId="291"/>
            <ac:spMk id="14" creationId="{68A4132F-DEC6-4332-A00C-A11AD4519B6C}"/>
          </ac:spMkLst>
        </pc:spChg>
        <pc:spChg chg="add del">
          <ac:chgData name="Blake Cizek" userId="1a6e8217-1c74-419b-a78a-f8199e0fd5ca" providerId="ADAL" clId="{9D2BD48C-E8B3-42CE-80E9-90654F39ACA6}" dt="2018-05-18T22:53:31.829" v="581" actId="26606"/>
          <ac:spMkLst>
            <pc:docMk/>
            <pc:sldMk cId="596748471" sldId="291"/>
            <ac:spMk id="15" creationId="{64965EAE-E41A-435F-B993-07E824B6C977}"/>
          </ac:spMkLst>
        </pc:spChg>
        <pc:spChg chg="add del">
          <ac:chgData name="Blake Cizek" userId="1a6e8217-1c74-419b-a78a-f8199e0fd5ca" providerId="ADAL" clId="{9D2BD48C-E8B3-42CE-80E9-90654F39ACA6}" dt="2018-05-18T22:53:33.758" v="583" actId="26606"/>
          <ac:spMkLst>
            <pc:docMk/>
            <pc:sldMk cId="596748471" sldId="291"/>
            <ac:spMk id="17" creationId="{73ED6512-6858-4552-B699-9A97FE9A4EA2}"/>
          </ac:spMkLst>
        </pc:spChg>
        <pc:spChg chg="add del">
          <ac:chgData name="Blake Cizek" userId="1a6e8217-1c74-419b-a78a-f8199e0fd5ca" providerId="ADAL" clId="{9D2BD48C-E8B3-42CE-80E9-90654F39ACA6}" dt="2018-05-18T22:53:33.758" v="583" actId="26606"/>
          <ac:spMkLst>
            <pc:docMk/>
            <pc:sldMk cId="596748471" sldId="291"/>
            <ac:spMk id="18" creationId="{4038CB10-1F5C-4D54-9DF7-12586DE5B007}"/>
          </ac:spMkLst>
        </pc:spChg>
        <pc:spChg chg="add del">
          <ac:chgData name="Blake Cizek" userId="1a6e8217-1c74-419b-a78a-f8199e0fd5ca" providerId="ADAL" clId="{9D2BD48C-E8B3-42CE-80E9-90654F39ACA6}" dt="2018-05-18T22:53:40.001" v="590" actId="26606"/>
          <ac:spMkLst>
            <pc:docMk/>
            <pc:sldMk cId="596748471" sldId="291"/>
            <ac:spMk id="20" creationId="{F60FCA6E-0894-46CD-BD49-5955A51E0084}"/>
          </ac:spMkLst>
        </pc:spChg>
        <pc:spChg chg="add del">
          <ac:chgData name="Blake Cizek" userId="1a6e8217-1c74-419b-a78a-f8199e0fd5ca" providerId="ADAL" clId="{9D2BD48C-E8B3-42CE-80E9-90654F39ACA6}" dt="2018-05-18T22:53:40.001" v="590" actId="26606"/>
          <ac:spMkLst>
            <pc:docMk/>
            <pc:sldMk cId="596748471" sldId="291"/>
            <ac:spMk id="21" creationId="{E78C6E4B-A1F1-4B6C-97EC-BE997495D6AC}"/>
          </ac:spMkLst>
        </pc:spChg>
        <pc:spChg chg="add del">
          <ac:chgData name="Blake Cizek" userId="1a6e8217-1c74-419b-a78a-f8199e0fd5ca" providerId="ADAL" clId="{9D2BD48C-E8B3-42CE-80E9-90654F39ACA6}" dt="2018-05-18T22:53:38.938" v="587" actId="26606"/>
          <ac:spMkLst>
            <pc:docMk/>
            <pc:sldMk cId="596748471" sldId="291"/>
            <ac:spMk id="26" creationId="{F60FCA6E-0894-46CD-BD49-5955A51E0084}"/>
          </ac:spMkLst>
        </pc:spChg>
        <pc:spChg chg="add del">
          <ac:chgData name="Blake Cizek" userId="1a6e8217-1c74-419b-a78a-f8199e0fd5ca" providerId="ADAL" clId="{9D2BD48C-E8B3-42CE-80E9-90654F39ACA6}" dt="2018-05-18T22:53:38.938" v="587" actId="26606"/>
          <ac:spMkLst>
            <pc:docMk/>
            <pc:sldMk cId="596748471" sldId="291"/>
            <ac:spMk id="28" creationId="{E78C6E4B-A1F1-4B6C-97EC-BE997495D6AC}"/>
          </ac:spMkLst>
        </pc:spChg>
        <pc:spChg chg="add del">
          <ac:chgData name="Blake Cizek" userId="1a6e8217-1c74-419b-a78a-f8199e0fd5ca" providerId="ADAL" clId="{9D2BD48C-E8B3-42CE-80E9-90654F39ACA6}" dt="2018-05-18T22:53:39.986" v="589" actId="26606"/>
          <ac:spMkLst>
            <pc:docMk/>
            <pc:sldMk cId="596748471" sldId="291"/>
            <ac:spMk id="30" creationId="{73ED6512-6858-4552-B699-9A97FE9A4EA2}"/>
          </ac:spMkLst>
        </pc:spChg>
        <pc:spChg chg="add del">
          <ac:chgData name="Blake Cizek" userId="1a6e8217-1c74-419b-a78a-f8199e0fd5ca" providerId="ADAL" clId="{9D2BD48C-E8B3-42CE-80E9-90654F39ACA6}" dt="2018-05-18T22:53:39.986" v="589" actId="26606"/>
          <ac:spMkLst>
            <pc:docMk/>
            <pc:sldMk cId="596748471" sldId="291"/>
            <ac:spMk id="31" creationId="{4038CB10-1F5C-4D54-9DF7-12586DE5B007}"/>
          </ac:spMkLst>
        </pc:spChg>
        <pc:spChg chg="add">
          <ac:chgData name="Blake Cizek" userId="1a6e8217-1c74-419b-a78a-f8199e0fd5ca" providerId="ADAL" clId="{9D2BD48C-E8B3-42CE-80E9-90654F39ACA6}" dt="2018-05-18T22:53:40.001" v="590" actId="26606"/>
          <ac:spMkLst>
            <pc:docMk/>
            <pc:sldMk cId="596748471" sldId="291"/>
            <ac:spMk id="33" creationId="{F60FCA6E-0894-46CD-BD49-5955A51E0084}"/>
          </ac:spMkLst>
        </pc:spChg>
        <pc:spChg chg="add">
          <ac:chgData name="Blake Cizek" userId="1a6e8217-1c74-419b-a78a-f8199e0fd5ca" providerId="ADAL" clId="{9D2BD48C-E8B3-42CE-80E9-90654F39ACA6}" dt="2018-05-18T22:53:40.001" v="590" actId="26606"/>
          <ac:spMkLst>
            <pc:docMk/>
            <pc:sldMk cId="596748471" sldId="291"/>
            <ac:spMk id="34" creationId="{E78C6E4B-A1F1-4B6C-97EC-BE997495D6AC}"/>
          </ac:spMkLst>
        </pc:spChg>
        <pc:picChg chg="add mod ord">
          <ac:chgData name="Blake Cizek" userId="1a6e8217-1c74-419b-a78a-f8199e0fd5ca" providerId="ADAL" clId="{9D2BD48C-E8B3-42CE-80E9-90654F39ACA6}" dt="2018-05-18T22:53:39.986" v="589" actId="26606"/>
          <ac:picMkLst>
            <pc:docMk/>
            <pc:sldMk cId="596748471" sldId="291"/>
            <ac:picMk id="4" creationId="{010979FE-FBD0-4D59-8E43-E36B7AE59001}"/>
          </ac:picMkLst>
        </pc:picChg>
      </pc:sldChg>
      <pc:sldChg chg="addSp delSp modSp add mod setBg delDesignElem">
        <pc:chgData name="Blake Cizek" userId="1a6e8217-1c74-419b-a78a-f8199e0fd5ca" providerId="ADAL" clId="{9D2BD48C-E8B3-42CE-80E9-90654F39ACA6}" dt="2018-05-18T22:56:16.298" v="623"/>
        <pc:sldMkLst>
          <pc:docMk/>
          <pc:sldMk cId="2772014037" sldId="292"/>
        </pc:sldMkLst>
        <pc:spChg chg="mod">
          <ac:chgData name="Blake Cizek" userId="1a6e8217-1c74-419b-a78a-f8199e0fd5ca" providerId="ADAL" clId="{9D2BD48C-E8B3-42CE-80E9-90654F39ACA6}" dt="2018-05-18T22:55:54.703" v="620" actId="26606"/>
          <ac:spMkLst>
            <pc:docMk/>
            <pc:sldMk cId="2772014037" sldId="292"/>
            <ac:spMk id="2" creationId="{373316B7-FD6C-452C-9FB7-788A9B2D6095}"/>
          </ac:spMkLst>
        </pc:spChg>
        <pc:spChg chg="mod">
          <ac:chgData name="Blake Cizek" userId="1a6e8217-1c74-419b-a78a-f8199e0fd5ca" providerId="ADAL" clId="{9D2BD48C-E8B3-42CE-80E9-90654F39ACA6}" dt="2018-05-18T22:55:54.703" v="620" actId="26606"/>
          <ac:spMkLst>
            <pc:docMk/>
            <pc:sldMk cId="2772014037" sldId="292"/>
            <ac:spMk id="3" creationId="{9E5CF1E6-8A0C-43BF-B3FC-7D8D0616FF2D}"/>
          </ac:spMkLst>
        </pc:spChg>
        <pc:spChg chg="add del">
          <ac:chgData name="Blake Cizek" userId="1a6e8217-1c74-419b-a78a-f8199e0fd5ca" providerId="ADAL" clId="{9D2BD48C-E8B3-42CE-80E9-90654F39ACA6}" dt="2018-05-18T22:55:44.086" v="611" actId="26606"/>
          <ac:spMkLst>
            <pc:docMk/>
            <pc:sldMk cId="2772014037" sldId="292"/>
            <ac:spMk id="9" creationId="{E186B68C-84BC-4A6E-99D1-EE87483C1349}"/>
          </ac:spMkLst>
        </pc:spChg>
        <pc:spChg chg="add del">
          <ac:chgData name="Blake Cizek" userId="1a6e8217-1c74-419b-a78a-f8199e0fd5ca" providerId="ADAL" clId="{9D2BD48C-E8B3-42CE-80E9-90654F39ACA6}" dt="2018-05-18T22:55:44.086" v="611" actId="26606"/>
          <ac:spMkLst>
            <pc:docMk/>
            <pc:sldMk cId="2772014037" sldId="292"/>
            <ac:spMk id="11" creationId="{1C091803-41C2-48E0-9228-5148460C7479}"/>
          </ac:spMkLst>
        </pc:spChg>
        <pc:spChg chg="add del">
          <ac:chgData name="Blake Cizek" userId="1a6e8217-1c74-419b-a78a-f8199e0fd5ca" providerId="ADAL" clId="{9D2BD48C-E8B3-42CE-80E9-90654F39ACA6}" dt="2018-05-18T22:55:44.086" v="611" actId="26606"/>
          <ac:spMkLst>
            <pc:docMk/>
            <pc:sldMk cId="2772014037" sldId="292"/>
            <ac:spMk id="13" creationId="{6166C6D1-23AC-49C4-BA07-238E4E9F8CEB}"/>
          </ac:spMkLst>
        </pc:spChg>
        <pc:spChg chg="add del">
          <ac:chgData name="Blake Cizek" userId="1a6e8217-1c74-419b-a78a-f8199e0fd5ca" providerId="ADAL" clId="{9D2BD48C-E8B3-42CE-80E9-90654F39ACA6}" dt="2018-05-18T22:55:44.086" v="611" actId="26606"/>
          <ac:spMkLst>
            <pc:docMk/>
            <pc:sldMk cId="2772014037" sldId="292"/>
            <ac:spMk id="15" creationId="{B775CD93-9DF2-48CB-9F57-1BCA9A46C7FA}"/>
          </ac:spMkLst>
        </pc:spChg>
        <pc:spChg chg="add del">
          <ac:chgData name="Blake Cizek" userId="1a6e8217-1c74-419b-a78a-f8199e0fd5ca" providerId="ADAL" clId="{9D2BD48C-E8B3-42CE-80E9-90654F39ACA6}" dt="2018-05-18T22:55:45.728" v="613" actId="26606"/>
          <ac:spMkLst>
            <pc:docMk/>
            <pc:sldMk cId="2772014037" sldId="292"/>
            <ac:spMk id="17" creationId="{F60FCA6E-0894-46CD-BD49-5955A51E0084}"/>
          </ac:spMkLst>
        </pc:spChg>
        <pc:spChg chg="add del">
          <ac:chgData name="Blake Cizek" userId="1a6e8217-1c74-419b-a78a-f8199e0fd5ca" providerId="ADAL" clId="{9D2BD48C-E8B3-42CE-80E9-90654F39ACA6}" dt="2018-05-18T22:55:45.728" v="613" actId="26606"/>
          <ac:spMkLst>
            <pc:docMk/>
            <pc:sldMk cId="2772014037" sldId="292"/>
            <ac:spMk id="18" creationId="{E78C6E4B-A1F1-4B6C-97EC-BE997495D6AC}"/>
          </ac:spMkLst>
        </pc:spChg>
        <pc:spChg chg="add del">
          <ac:chgData name="Blake Cizek" userId="1a6e8217-1c74-419b-a78a-f8199e0fd5ca" providerId="ADAL" clId="{9D2BD48C-E8B3-42CE-80E9-90654F39ACA6}" dt="2018-05-18T22:55:51.221" v="615" actId="26606"/>
          <ac:spMkLst>
            <pc:docMk/>
            <pc:sldMk cId="2772014037" sldId="292"/>
            <ac:spMk id="20" creationId="{867D4867-5BA7-4462-B2F6-A23F4A622AA7}"/>
          </ac:spMkLst>
        </pc:spChg>
        <pc:spChg chg="add del">
          <ac:chgData name="Blake Cizek" userId="1a6e8217-1c74-419b-a78a-f8199e0fd5ca" providerId="ADAL" clId="{9D2BD48C-E8B3-42CE-80E9-90654F39ACA6}" dt="2018-05-18T22:55:54.268" v="617" actId="26606"/>
          <ac:spMkLst>
            <pc:docMk/>
            <pc:sldMk cId="2772014037" sldId="292"/>
            <ac:spMk id="22" creationId="{3BAF1561-20C4-41FD-A35F-BF2B9E727F3E}"/>
          </ac:spMkLst>
        </pc:spChg>
        <pc:spChg chg="add del">
          <ac:chgData name="Blake Cizek" userId="1a6e8217-1c74-419b-a78a-f8199e0fd5ca" providerId="ADAL" clId="{9D2BD48C-E8B3-42CE-80E9-90654F39ACA6}" dt="2018-05-18T22:55:54.268" v="617" actId="26606"/>
          <ac:spMkLst>
            <pc:docMk/>
            <pc:sldMk cId="2772014037" sldId="292"/>
            <ac:spMk id="23" creationId="{839DC788-B140-4F3E-A91E-CB3E70ED940A}"/>
          </ac:spMkLst>
        </pc:spChg>
        <pc:spChg chg="add del">
          <ac:chgData name="Blake Cizek" userId="1a6e8217-1c74-419b-a78a-f8199e0fd5ca" providerId="ADAL" clId="{9D2BD48C-E8B3-42CE-80E9-90654F39ACA6}" dt="2018-05-18T22:55:54.695" v="619" actId="26606"/>
          <ac:spMkLst>
            <pc:docMk/>
            <pc:sldMk cId="2772014037" sldId="292"/>
            <ac:spMk id="26" creationId="{E186B68C-84BC-4A6E-99D1-EE87483C1349}"/>
          </ac:spMkLst>
        </pc:spChg>
        <pc:spChg chg="add del">
          <ac:chgData name="Blake Cizek" userId="1a6e8217-1c74-419b-a78a-f8199e0fd5ca" providerId="ADAL" clId="{9D2BD48C-E8B3-42CE-80E9-90654F39ACA6}" dt="2018-05-18T22:55:54.695" v="619" actId="26606"/>
          <ac:spMkLst>
            <pc:docMk/>
            <pc:sldMk cId="2772014037" sldId="292"/>
            <ac:spMk id="27" creationId="{1C091803-41C2-48E0-9228-5148460C7479}"/>
          </ac:spMkLst>
        </pc:spChg>
        <pc:spChg chg="add del">
          <ac:chgData name="Blake Cizek" userId="1a6e8217-1c74-419b-a78a-f8199e0fd5ca" providerId="ADAL" clId="{9D2BD48C-E8B3-42CE-80E9-90654F39ACA6}" dt="2018-05-18T22:55:54.695" v="619" actId="26606"/>
          <ac:spMkLst>
            <pc:docMk/>
            <pc:sldMk cId="2772014037" sldId="292"/>
            <ac:spMk id="28" creationId="{6166C6D1-23AC-49C4-BA07-238E4E9F8CEB}"/>
          </ac:spMkLst>
        </pc:spChg>
        <pc:spChg chg="add del">
          <ac:chgData name="Blake Cizek" userId="1a6e8217-1c74-419b-a78a-f8199e0fd5ca" providerId="ADAL" clId="{9D2BD48C-E8B3-42CE-80E9-90654F39ACA6}" dt="2018-05-18T22:55:54.695" v="619" actId="26606"/>
          <ac:spMkLst>
            <pc:docMk/>
            <pc:sldMk cId="2772014037" sldId="292"/>
            <ac:spMk id="29" creationId="{B775CD93-9DF2-48CB-9F57-1BCA9A46C7FA}"/>
          </ac:spMkLst>
        </pc:spChg>
        <pc:spChg chg="add del">
          <ac:chgData name="Blake Cizek" userId="1a6e8217-1c74-419b-a78a-f8199e0fd5ca" providerId="ADAL" clId="{9D2BD48C-E8B3-42CE-80E9-90654F39ACA6}" dt="2018-05-18T22:56:16.298" v="623"/>
          <ac:spMkLst>
            <pc:docMk/>
            <pc:sldMk cId="2772014037" sldId="292"/>
            <ac:spMk id="31" creationId="{F60FCA6E-0894-46CD-BD49-5955A51E0084}"/>
          </ac:spMkLst>
        </pc:spChg>
        <pc:spChg chg="add del">
          <ac:chgData name="Blake Cizek" userId="1a6e8217-1c74-419b-a78a-f8199e0fd5ca" providerId="ADAL" clId="{9D2BD48C-E8B3-42CE-80E9-90654F39ACA6}" dt="2018-05-18T22:56:16.298" v="623"/>
          <ac:spMkLst>
            <pc:docMk/>
            <pc:sldMk cId="2772014037" sldId="292"/>
            <ac:spMk id="32" creationId="{E78C6E4B-A1F1-4B6C-97EC-BE997495D6AC}"/>
          </ac:spMkLst>
        </pc:spChg>
        <pc:picChg chg="add mod ord">
          <ac:chgData name="Blake Cizek" userId="1a6e8217-1c74-419b-a78a-f8199e0fd5ca" providerId="ADAL" clId="{9D2BD48C-E8B3-42CE-80E9-90654F39ACA6}" dt="2018-05-18T22:55:54.703" v="620" actId="26606"/>
          <ac:picMkLst>
            <pc:docMk/>
            <pc:sldMk cId="2772014037" sldId="292"/>
            <ac:picMk id="4" creationId="{BB6C98E1-0305-4B7A-9419-04A449DE323A}"/>
          </ac:picMkLst>
        </pc:picChg>
        <pc:cxnChg chg="add del">
          <ac:chgData name="Blake Cizek" userId="1a6e8217-1c74-419b-a78a-f8199e0fd5ca" providerId="ADAL" clId="{9D2BD48C-E8B3-42CE-80E9-90654F39ACA6}" dt="2018-05-18T22:55:54.268" v="617" actId="26606"/>
          <ac:cxnSpMkLst>
            <pc:docMk/>
            <pc:sldMk cId="2772014037" sldId="292"/>
            <ac:cxnSpMk id="24" creationId="{FC18D930-0EEE-448F-ABF1-2AA3C83DA552}"/>
          </ac:cxnSpMkLst>
        </pc:cxnChg>
      </pc:sldChg>
      <pc:sldChg chg="add del">
        <pc:chgData name="Blake Cizek" userId="1a6e8217-1c74-419b-a78a-f8199e0fd5ca" providerId="ADAL" clId="{9D2BD48C-E8B3-42CE-80E9-90654F39ACA6}" dt="2018-05-18T22:56:30.712" v="625" actId="2696"/>
        <pc:sldMkLst>
          <pc:docMk/>
          <pc:sldMk cId="3918196150" sldId="29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857BE-C77C-45A6-A078-22F10889E119}" type="doc">
      <dgm:prSet loTypeId="urn:microsoft.com/office/officeart/2005/8/layout/process4" loCatId="process" qsTypeId="urn:microsoft.com/office/officeart/2005/8/quickstyle/simple4" qsCatId="simple" csTypeId="urn:microsoft.com/office/officeart/2005/8/colors/colorful5" csCatId="colorful" phldr="1"/>
      <dgm:spPr/>
      <dgm:t>
        <a:bodyPr/>
        <a:lstStyle/>
        <a:p>
          <a:endParaRPr lang="en-US"/>
        </a:p>
      </dgm:t>
    </dgm:pt>
    <dgm:pt modelId="{FC0404C9-63DE-49F7-81D6-269B11CD5077}">
      <dgm:prSet/>
      <dgm:spPr/>
      <dgm:t>
        <a:bodyPr/>
        <a:lstStyle/>
        <a:p>
          <a:r>
            <a:rPr lang="en-US" b="1" i="1"/>
            <a:t>Goals:</a:t>
          </a:r>
          <a:endParaRPr lang="en-US"/>
        </a:p>
      </dgm:t>
    </dgm:pt>
    <dgm:pt modelId="{6A5B3F59-38ED-40E6-A83B-BEFD6337A4D2}" type="parTrans" cxnId="{8BB8975C-D8A1-4DD2-B9F6-44D46AB3239A}">
      <dgm:prSet/>
      <dgm:spPr/>
      <dgm:t>
        <a:bodyPr/>
        <a:lstStyle/>
        <a:p>
          <a:endParaRPr lang="en-US"/>
        </a:p>
      </dgm:t>
    </dgm:pt>
    <dgm:pt modelId="{0041BA96-F916-449A-A9AC-B2EFD906DE3A}" type="sibTrans" cxnId="{8BB8975C-D8A1-4DD2-B9F6-44D46AB3239A}">
      <dgm:prSet/>
      <dgm:spPr/>
      <dgm:t>
        <a:bodyPr/>
        <a:lstStyle/>
        <a:p>
          <a:endParaRPr lang="en-US"/>
        </a:p>
      </dgm:t>
    </dgm:pt>
    <dgm:pt modelId="{B2E4F865-7037-4D73-A899-9A06F4F09612}">
      <dgm:prSet/>
      <dgm:spPr/>
      <dgm:t>
        <a:bodyPr/>
        <a:lstStyle/>
        <a:p>
          <a:r>
            <a:rPr lang="en-US" dirty="0"/>
            <a:t>Practice data wrangling, exploratory data analysis, statistics and machine learning skills</a:t>
          </a:r>
        </a:p>
      </dgm:t>
    </dgm:pt>
    <dgm:pt modelId="{F60FC2F7-5856-4459-8335-87A4E2CA4AA7}" type="parTrans" cxnId="{643D4994-C660-48C6-9DEA-9AF7AE7BCA49}">
      <dgm:prSet/>
      <dgm:spPr/>
      <dgm:t>
        <a:bodyPr/>
        <a:lstStyle/>
        <a:p>
          <a:endParaRPr lang="en-US"/>
        </a:p>
      </dgm:t>
    </dgm:pt>
    <dgm:pt modelId="{14F2B9D8-A820-4115-AC00-AE71601355E9}" type="sibTrans" cxnId="{643D4994-C660-48C6-9DEA-9AF7AE7BCA49}">
      <dgm:prSet/>
      <dgm:spPr/>
      <dgm:t>
        <a:bodyPr/>
        <a:lstStyle/>
        <a:p>
          <a:endParaRPr lang="en-US"/>
        </a:p>
      </dgm:t>
    </dgm:pt>
    <dgm:pt modelId="{F726B8E1-EA1E-41AA-B938-D142DE5CFBF8}">
      <dgm:prSet/>
      <dgm:spPr/>
      <dgm:t>
        <a:bodyPr/>
        <a:lstStyle/>
        <a:p>
          <a:r>
            <a:rPr lang="en-US" dirty="0"/>
            <a:t>Predict housing prices in Ames, Iowa - based on Kaggle’s Advanced Regression Techniques Competition</a:t>
          </a:r>
        </a:p>
      </dgm:t>
    </dgm:pt>
    <dgm:pt modelId="{D51FAB42-B000-4707-A6CA-C8C7F1BF0D75}" type="parTrans" cxnId="{03CB2E2B-0F1A-4731-80C7-F4014A14195F}">
      <dgm:prSet/>
      <dgm:spPr/>
      <dgm:t>
        <a:bodyPr/>
        <a:lstStyle/>
        <a:p>
          <a:endParaRPr lang="en-US"/>
        </a:p>
      </dgm:t>
    </dgm:pt>
    <dgm:pt modelId="{09BD2247-6EFA-4BE0-A193-A624FF63E037}" type="sibTrans" cxnId="{03CB2E2B-0F1A-4731-80C7-F4014A14195F}">
      <dgm:prSet/>
      <dgm:spPr/>
      <dgm:t>
        <a:bodyPr/>
        <a:lstStyle/>
        <a:p>
          <a:endParaRPr lang="en-US"/>
        </a:p>
      </dgm:t>
    </dgm:pt>
    <dgm:pt modelId="{644B0966-9771-425F-A0A5-6F0DE5847F0A}">
      <dgm:prSet/>
      <dgm:spPr/>
      <dgm:t>
        <a:bodyPr/>
        <a:lstStyle/>
        <a:p>
          <a:r>
            <a:rPr lang="en-US" dirty="0"/>
            <a:t>The recipient of this project would ideally be Zillow, a technology leader in the real estate industry.</a:t>
          </a:r>
        </a:p>
      </dgm:t>
    </dgm:pt>
    <dgm:pt modelId="{4F82311C-6B99-4A0A-AF57-0BAD323BDD08}" type="parTrans" cxnId="{9D300E03-1BE2-400A-8F46-4D79AA1DA139}">
      <dgm:prSet/>
      <dgm:spPr/>
      <dgm:t>
        <a:bodyPr/>
        <a:lstStyle/>
        <a:p>
          <a:endParaRPr lang="en-US"/>
        </a:p>
      </dgm:t>
    </dgm:pt>
    <dgm:pt modelId="{9AE82A2E-89E6-4200-B8DE-81EFD7ED6515}" type="sibTrans" cxnId="{9D300E03-1BE2-400A-8F46-4D79AA1DA139}">
      <dgm:prSet/>
      <dgm:spPr/>
      <dgm:t>
        <a:bodyPr/>
        <a:lstStyle/>
        <a:p>
          <a:endParaRPr lang="en-US"/>
        </a:p>
      </dgm:t>
    </dgm:pt>
    <dgm:pt modelId="{D944A09A-8FE9-42A8-B71A-CDA7534A14E2}" type="pres">
      <dgm:prSet presAssocID="{7E9857BE-C77C-45A6-A078-22F10889E119}" presName="Name0" presStyleCnt="0">
        <dgm:presLayoutVars>
          <dgm:dir/>
          <dgm:animLvl val="lvl"/>
          <dgm:resizeHandles val="exact"/>
        </dgm:presLayoutVars>
      </dgm:prSet>
      <dgm:spPr/>
    </dgm:pt>
    <dgm:pt modelId="{58BAF903-1FE0-47A9-867A-C69A6E5C3A30}" type="pres">
      <dgm:prSet presAssocID="{644B0966-9771-425F-A0A5-6F0DE5847F0A}" presName="boxAndChildren" presStyleCnt="0"/>
      <dgm:spPr/>
    </dgm:pt>
    <dgm:pt modelId="{DC441735-7338-40A9-8307-94D7AA0417BE}" type="pres">
      <dgm:prSet presAssocID="{644B0966-9771-425F-A0A5-6F0DE5847F0A}" presName="parentTextBox" presStyleLbl="node1" presStyleIdx="0" presStyleCnt="4"/>
      <dgm:spPr/>
    </dgm:pt>
    <dgm:pt modelId="{A9A33B3E-D821-4F63-9E50-696E4CBA1013}" type="pres">
      <dgm:prSet presAssocID="{09BD2247-6EFA-4BE0-A193-A624FF63E037}" presName="sp" presStyleCnt="0"/>
      <dgm:spPr/>
    </dgm:pt>
    <dgm:pt modelId="{C0187169-2D27-44F1-B40D-AC1374218F54}" type="pres">
      <dgm:prSet presAssocID="{F726B8E1-EA1E-41AA-B938-D142DE5CFBF8}" presName="arrowAndChildren" presStyleCnt="0"/>
      <dgm:spPr/>
    </dgm:pt>
    <dgm:pt modelId="{E52F626E-1094-4F9A-A0DB-3272132B941E}" type="pres">
      <dgm:prSet presAssocID="{F726B8E1-EA1E-41AA-B938-D142DE5CFBF8}" presName="parentTextArrow" presStyleLbl="node1" presStyleIdx="1" presStyleCnt="4"/>
      <dgm:spPr/>
    </dgm:pt>
    <dgm:pt modelId="{FD3E0C89-1A6B-4268-9BAD-3B128413E00C}" type="pres">
      <dgm:prSet presAssocID="{14F2B9D8-A820-4115-AC00-AE71601355E9}" presName="sp" presStyleCnt="0"/>
      <dgm:spPr/>
    </dgm:pt>
    <dgm:pt modelId="{0897449F-94C9-4E14-B5BC-6024A894984E}" type="pres">
      <dgm:prSet presAssocID="{B2E4F865-7037-4D73-A899-9A06F4F09612}" presName="arrowAndChildren" presStyleCnt="0"/>
      <dgm:spPr/>
    </dgm:pt>
    <dgm:pt modelId="{4945D311-8953-4AC3-81C7-E84941909172}" type="pres">
      <dgm:prSet presAssocID="{B2E4F865-7037-4D73-A899-9A06F4F09612}" presName="parentTextArrow" presStyleLbl="node1" presStyleIdx="2" presStyleCnt="4"/>
      <dgm:spPr/>
    </dgm:pt>
    <dgm:pt modelId="{CA26A033-6AFD-4884-9D2F-73D84F884CAB}" type="pres">
      <dgm:prSet presAssocID="{0041BA96-F916-449A-A9AC-B2EFD906DE3A}" presName="sp" presStyleCnt="0"/>
      <dgm:spPr/>
    </dgm:pt>
    <dgm:pt modelId="{1B33B07A-5588-4288-8284-AF38609D53D9}" type="pres">
      <dgm:prSet presAssocID="{FC0404C9-63DE-49F7-81D6-269B11CD5077}" presName="arrowAndChildren" presStyleCnt="0"/>
      <dgm:spPr/>
    </dgm:pt>
    <dgm:pt modelId="{F2B3E00A-C1F8-4C45-92DE-C0869B22A92F}" type="pres">
      <dgm:prSet presAssocID="{FC0404C9-63DE-49F7-81D6-269B11CD5077}" presName="parentTextArrow" presStyleLbl="node1" presStyleIdx="3" presStyleCnt="4"/>
      <dgm:spPr/>
    </dgm:pt>
  </dgm:ptLst>
  <dgm:cxnLst>
    <dgm:cxn modelId="{9D300E03-1BE2-400A-8F46-4D79AA1DA139}" srcId="{7E9857BE-C77C-45A6-A078-22F10889E119}" destId="{644B0966-9771-425F-A0A5-6F0DE5847F0A}" srcOrd="3" destOrd="0" parTransId="{4F82311C-6B99-4A0A-AF57-0BAD323BDD08}" sibTransId="{9AE82A2E-89E6-4200-B8DE-81EFD7ED6515}"/>
    <dgm:cxn modelId="{0D5AAF1A-5871-4225-9B4F-408B472FDDDD}" type="presOf" srcId="{7E9857BE-C77C-45A6-A078-22F10889E119}" destId="{D944A09A-8FE9-42A8-B71A-CDA7534A14E2}" srcOrd="0" destOrd="0" presId="urn:microsoft.com/office/officeart/2005/8/layout/process4"/>
    <dgm:cxn modelId="{03CB2E2B-0F1A-4731-80C7-F4014A14195F}" srcId="{7E9857BE-C77C-45A6-A078-22F10889E119}" destId="{F726B8E1-EA1E-41AA-B938-D142DE5CFBF8}" srcOrd="2" destOrd="0" parTransId="{D51FAB42-B000-4707-A6CA-C8C7F1BF0D75}" sibTransId="{09BD2247-6EFA-4BE0-A193-A624FF63E037}"/>
    <dgm:cxn modelId="{8BB8975C-D8A1-4DD2-B9F6-44D46AB3239A}" srcId="{7E9857BE-C77C-45A6-A078-22F10889E119}" destId="{FC0404C9-63DE-49F7-81D6-269B11CD5077}" srcOrd="0" destOrd="0" parTransId="{6A5B3F59-38ED-40E6-A83B-BEFD6337A4D2}" sibTransId="{0041BA96-F916-449A-A9AC-B2EFD906DE3A}"/>
    <dgm:cxn modelId="{F8C53D49-53A9-4BF2-9443-9053EF7E2A90}" type="presOf" srcId="{B2E4F865-7037-4D73-A899-9A06F4F09612}" destId="{4945D311-8953-4AC3-81C7-E84941909172}" srcOrd="0" destOrd="0" presId="urn:microsoft.com/office/officeart/2005/8/layout/process4"/>
    <dgm:cxn modelId="{BA8E4B50-4A76-4BE1-9F4D-62C11FC68B91}" type="presOf" srcId="{644B0966-9771-425F-A0A5-6F0DE5847F0A}" destId="{DC441735-7338-40A9-8307-94D7AA0417BE}" srcOrd="0" destOrd="0" presId="urn:microsoft.com/office/officeart/2005/8/layout/process4"/>
    <dgm:cxn modelId="{257A9C8A-53D9-4BEF-8984-F34DE079C139}" type="presOf" srcId="{F726B8E1-EA1E-41AA-B938-D142DE5CFBF8}" destId="{E52F626E-1094-4F9A-A0DB-3272132B941E}" srcOrd="0" destOrd="0" presId="urn:microsoft.com/office/officeart/2005/8/layout/process4"/>
    <dgm:cxn modelId="{643D4994-C660-48C6-9DEA-9AF7AE7BCA49}" srcId="{7E9857BE-C77C-45A6-A078-22F10889E119}" destId="{B2E4F865-7037-4D73-A899-9A06F4F09612}" srcOrd="1" destOrd="0" parTransId="{F60FC2F7-5856-4459-8335-87A4E2CA4AA7}" sibTransId="{14F2B9D8-A820-4115-AC00-AE71601355E9}"/>
    <dgm:cxn modelId="{3CBB2AA5-E7DE-488E-A6D3-850DBC0C6C78}" type="presOf" srcId="{FC0404C9-63DE-49F7-81D6-269B11CD5077}" destId="{F2B3E00A-C1F8-4C45-92DE-C0869B22A92F}" srcOrd="0" destOrd="0" presId="urn:microsoft.com/office/officeart/2005/8/layout/process4"/>
    <dgm:cxn modelId="{7DD85CB5-3C3A-4270-A96B-D5DDE3E9C8DD}" type="presParOf" srcId="{D944A09A-8FE9-42A8-B71A-CDA7534A14E2}" destId="{58BAF903-1FE0-47A9-867A-C69A6E5C3A30}" srcOrd="0" destOrd="0" presId="urn:microsoft.com/office/officeart/2005/8/layout/process4"/>
    <dgm:cxn modelId="{8E5E9B84-14C9-427D-A5A7-784B965870D6}" type="presParOf" srcId="{58BAF903-1FE0-47A9-867A-C69A6E5C3A30}" destId="{DC441735-7338-40A9-8307-94D7AA0417BE}" srcOrd="0" destOrd="0" presId="urn:microsoft.com/office/officeart/2005/8/layout/process4"/>
    <dgm:cxn modelId="{2DE038C9-392C-4976-A24C-A8C880F886DF}" type="presParOf" srcId="{D944A09A-8FE9-42A8-B71A-CDA7534A14E2}" destId="{A9A33B3E-D821-4F63-9E50-696E4CBA1013}" srcOrd="1" destOrd="0" presId="urn:microsoft.com/office/officeart/2005/8/layout/process4"/>
    <dgm:cxn modelId="{36E83FE2-6BB8-4B2B-9A5D-9AE6F0953398}" type="presParOf" srcId="{D944A09A-8FE9-42A8-B71A-CDA7534A14E2}" destId="{C0187169-2D27-44F1-B40D-AC1374218F54}" srcOrd="2" destOrd="0" presId="urn:microsoft.com/office/officeart/2005/8/layout/process4"/>
    <dgm:cxn modelId="{FEC18146-33F2-4AFD-A60A-80CD0844828E}" type="presParOf" srcId="{C0187169-2D27-44F1-B40D-AC1374218F54}" destId="{E52F626E-1094-4F9A-A0DB-3272132B941E}" srcOrd="0" destOrd="0" presId="urn:microsoft.com/office/officeart/2005/8/layout/process4"/>
    <dgm:cxn modelId="{CF7B78BD-4FAE-4A63-98D3-0DF2CAA77AAC}" type="presParOf" srcId="{D944A09A-8FE9-42A8-B71A-CDA7534A14E2}" destId="{FD3E0C89-1A6B-4268-9BAD-3B128413E00C}" srcOrd="3" destOrd="0" presId="urn:microsoft.com/office/officeart/2005/8/layout/process4"/>
    <dgm:cxn modelId="{BB9BFC06-9B4A-4175-9095-1395875C61D3}" type="presParOf" srcId="{D944A09A-8FE9-42A8-B71A-CDA7534A14E2}" destId="{0897449F-94C9-4E14-B5BC-6024A894984E}" srcOrd="4" destOrd="0" presId="urn:microsoft.com/office/officeart/2005/8/layout/process4"/>
    <dgm:cxn modelId="{02610F65-2C1A-4A5D-A0EB-4CB1FD3B1459}" type="presParOf" srcId="{0897449F-94C9-4E14-B5BC-6024A894984E}" destId="{4945D311-8953-4AC3-81C7-E84941909172}" srcOrd="0" destOrd="0" presId="urn:microsoft.com/office/officeart/2005/8/layout/process4"/>
    <dgm:cxn modelId="{9E8516E0-8121-4EF0-8566-0FB5AF1E447D}" type="presParOf" srcId="{D944A09A-8FE9-42A8-B71A-CDA7534A14E2}" destId="{CA26A033-6AFD-4884-9D2F-73D84F884CAB}" srcOrd="5" destOrd="0" presId="urn:microsoft.com/office/officeart/2005/8/layout/process4"/>
    <dgm:cxn modelId="{18DE59B8-226C-4D65-BF89-AE9F7674376D}" type="presParOf" srcId="{D944A09A-8FE9-42A8-B71A-CDA7534A14E2}" destId="{1B33B07A-5588-4288-8284-AF38609D53D9}" srcOrd="6" destOrd="0" presId="urn:microsoft.com/office/officeart/2005/8/layout/process4"/>
    <dgm:cxn modelId="{0165FB7C-C17E-4F41-AE5F-8D28AE36B1AB}" type="presParOf" srcId="{1B33B07A-5588-4288-8284-AF38609D53D9}" destId="{F2B3E00A-C1F8-4C45-92DE-C0869B22A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EFB81-9111-4351-9970-B80AC2F33E1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D3A12D26-7397-4DD6-93AA-3DAB3DDBA6AB}">
      <dgm:prSet/>
      <dgm:spPr/>
      <dgm:t>
        <a:bodyPr/>
        <a:lstStyle/>
        <a:p>
          <a:r>
            <a:rPr lang="en-US" b="1"/>
            <a:t>Identifying Missing Data</a:t>
          </a:r>
          <a:endParaRPr lang="en-US"/>
        </a:p>
      </dgm:t>
    </dgm:pt>
    <dgm:pt modelId="{98DD833E-D8CF-4016-BB2E-48AA627F0059}" type="parTrans" cxnId="{DAFB93F9-3C09-48A5-B3F9-3CA117A9B2FC}">
      <dgm:prSet/>
      <dgm:spPr/>
      <dgm:t>
        <a:bodyPr/>
        <a:lstStyle/>
        <a:p>
          <a:endParaRPr lang="en-US"/>
        </a:p>
      </dgm:t>
    </dgm:pt>
    <dgm:pt modelId="{FBEC5B91-37BE-43E4-8BBF-6391E00FE576}" type="sibTrans" cxnId="{DAFB93F9-3C09-48A5-B3F9-3CA117A9B2FC}">
      <dgm:prSet/>
      <dgm:spPr/>
      <dgm:t>
        <a:bodyPr/>
        <a:lstStyle/>
        <a:p>
          <a:endParaRPr lang="en-US"/>
        </a:p>
      </dgm:t>
    </dgm:pt>
    <dgm:pt modelId="{3721D37C-D2FF-45DE-90BB-5FB0260C132C}">
      <dgm:prSet/>
      <dgm:spPr/>
      <dgm:t>
        <a:bodyPr/>
        <a:lstStyle/>
        <a:p>
          <a:r>
            <a:rPr lang="en-US" b="1" dirty="0"/>
            <a:t>Factorizing certain Numeric</a:t>
          </a:r>
          <a:endParaRPr lang="en-US" dirty="0"/>
        </a:p>
      </dgm:t>
    </dgm:pt>
    <dgm:pt modelId="{ACCB6263-18EB-484D-ABB5-8ACBEF2F0E2C}" type="parTrans" cxnId="{9E62E2B8-DB2B-4252-8686-BC100FB91EA8}">
      <dgm:prSet/>
      <dgm:spPr/>
      <dgm:t>
        <a:bodyPr/>
        <a:lstStyle/>
        <a:p>
          <a:endParaRPr lang="en-US"/>
        </a:p>
      </dgm:t>
    </dgm:pt>
    <dgm:pt modelId="{000DB0D2-FE00-4415-BD55-1097AE2F07D7}" type="sibTrans" cxnId="{9E62E2B8-DB2B-4252-8686-BC100FB91EA8}">
      <dgm:prSet/>
      <dgm:spPr/>
      <dgm:t>
        <a:bodyPr/>
        <a:lstStyle/>
        <a:p>
          <a:endParaRPr lang="en-US"/>
        </a:p>
      </dgm:t>
    </dgm:pt>
    <dgm:pt modelId="{0846526C-C8E6-4D6D-B665-36D5DD5CFF75}">
      <dgm:prSet/>
      <dgm:spPr/>
      <dgm:t>
        <a:bodyPr/>
        <a:lstStyle/>
        <a:p>
          <a:r>
            <a:rPr lang="en-US" b="1" dirty="0"/>
            <a:t>Label encoding/factoring character variables</a:t>
          </a:r>
          <a:endParaRPr lang="en-US" dirty="0"/>
        </a:p>
      </dgm:t>
    </dgm:pt>
    <dgm:pt modelId="{E34AF73C-13D8-4663-9D17-EA289C91B7FB}" type="parTrans" cxnId="{D0252876-7F0B-42B3-A471-945151613A48}">
      <dgm:prSet/>
      <dgm:spPr/>
      <dgm:t>
        <a:bodyPr/>
        <a:lstStyle/>
        <a:p>
          <a:endParaRPr lang="en-US"/>
        </a:p>
      </dgm:t>
    </dgm:pt>
    <dgm:pt modelId="{9B774D26-CB4F-413C-828F-79097D732478}" type="sibTrans" cxnId="{D0252876-7F0B-42B3-A471-945151613A48}">
      <dgm:prSet/>
      <dgm:spPr/>
      <dgm:t>
        <a:bodyPr/>
        <a:lstStyle/>
        <a:p>
          <a:endParaRPr lang="en-US"/>
        </a:p>
      </dgm:t>
    </dgm:pt>
    <dgm:pt modelId="{67C98D06-5A00-4936-86A9-427EE7A82C6A}">
      <dgm:prSet/>
      <dgm:spPr/>
      <dgm:t>
        <a:bodyPr/>
        <a:lstStyle/>
        <a:p>
          <a:r>
            <a:rPr lang="en-US" b="1" dirty="0" err="1"/>
            <a:t>Variables</a:t>
          </a:r>
          <a:r>
            <a:rPr lang="en-US" dirty="0" err="1"/>
            <a:t>Of</a:t>
          </a:r>
          <a:r>
            <a:rPr lang="en-US" dirty="0"/>
            <a:t> the original set, 34 variables contain are missing values. </a:t>
          </a:r>
        </a:p>
      </dgm:t>
    </dgm:pt>
    <dgm:pt modelId="{1386DDD1-471E-46D7-A797-36B60724D92E}" type="parTrans" cxnId="{C48F4D04-DCCB-4E1C-91A9-D5ACDA170982}">
      <dgm:prSet/>
      <dgm:spPr/>
      <dgm:t>
        <a:bodyPr/>
        <a:lstStyle/>
        <a:p>
          <a:endParaRPr lang="en-US"/>
        </a:p>
      </dgm:t>
    </dgm:pt>
    <dgm:pt modelId="{762BED58-D470-480A-9EAF-41E19666FB28}" type="sibTrans" cxnId="{C48F4D04-DCCB-4E1C-91A9-D5ACDA170982}">
      <dgm:prSet/>
      <dgm:spPr/>
      <dgm:t>
        <a:bodyPr/>
        <a:lstStyle/>
        <a:p>
          <a:endParaRPr lang="en-US"/>
        </a:p>
      </dgm:t>
    </dgm:pt>
    <dgm:pt modelId="{BA071821-51E3-429C-A5D1-EF874ECFB7FF}">
      <dgm:prSet/>
      <dgm:spPr/>
      <dgm:t>
        <a:bodyPr/>
        <a:lstStyle/>
        <a:p>
          <a:r>
            <a:rPr lang="en-US" dirty="0"/>
            <a:t>After data imputing, there are 15 variables that remain with character values and need label encoding/factorization.</a:t>
          </a:r>
        </a:p>
      </dgm:t>
    </dgm:pt>
    <dgm:pt modelId="{A5B35C82-7D10-4251-9DE5-96B1D71CFB39}" type="parTrans" cxnId="{3E0BE4B3-9C4E-449B-A7AC-41E23C04D291}">
      <dgm:prSet/>
      <dgm:spPr/>
      <dgm:t>
        <a:bodyPr/>
        <a:lstStyle/>
        <a:p>
          <a:endParaRPr lang="en-US"/>
        </a:p>
      </dgm:t>
    </dgm:pt>
    <dgm:pt modelId="{30685B2E-B83E-4821-A8B2-49AC4090D540}" type="sibTrans" cxnId="{3E0BE4B3-9C4E-449B-A7AC-41E23C04D291}">
      <dgm:prSet/>
      <dgm:spPr/>
      <dgm:t>
        <a:bodyPr/>
        <a:lstStyle/>
        <a:p>
          <a:endParaRPr lang="en-US"/>
        </a:p>
      </dgm:t>
    </dgm:pt>
    <dgm:pt modelId="{8E8A8E5D-6F27-4B6C-B402-567DF6950052}">
      <dgm:prSet/>
      <dgm:spPr/>
      <dgm:t>
        <a:bodyPr/>
        <a:lstStyle/>
        <a:p>
          <a:r>
            <a:rPr lang="en-US"/>
            <a:t>After imputation and factorization, ‘YrSold’, ‘MoSold’ and ‘MSSubClass’ remain to be converted to a categorical variable.</a:t>
          </a:r>
        </a:p>
      </dgm:t>
    </dgm:pt>
    <dgm:pt modelId="{F11FF571-5B5B-42D7-B6F8-42875CAF72E4}" type="parTrans" cxnId="{89E8032D-310A-448B-BF0F-53C4AADF5836}">
      <dgm:prSet/>
      <dgm:spPr/>
      <dgm:t>
        <a:bodyPr/>
        <a:lstStyle/>
        <a:p>
          <a:endParaRPr lang="en-US"/>
        </a:p>
      </dgm:t>
    </dgm:pt>
    <dgm:pt modelId="{7BDF6DC4-4F1D-4127-9F9B-81AF2290EB27}" type="sibTrans" cxnId="{89E8032D-310A-448B-BF0F-53C4AADF5836}">
      <dgm:prSet/>
      <dgm:spPr/>
      <dgm:t>
        <a:bodyPr/>
        <a:lstStyle/>
        <a:p>
          <a:endParaRPr lang="en-US"/>
        </a:p>
      </dgm:t>
    </dgm:pt>
    <dgm:pt modelId="{886D4D96-8ED8-4E17-938A-AEFAE73032B3}" type="pres">
      <dgm:prSet presAssocID="{AADEFB81-9111-4351-9970-B80AC2F33E11}" presName="diagram" presStyleCnt="0">
        <dgm:presLayoutVars>
          <dgm:dir/>
          <dgm:resizeHandles val="exact"/>
        </dgm:presLayoutVars>
      </dgm:prSet>
      <dgm:spPr/>
    </dgm:pt>
    <dgm:pt modelId="{4CF3CF01-28EC-4342-AA11-F33FABA1D3D6}" type="pres">
      <dgm:prSet presAssocID="{D3A12D26-7397-4DD6-93AA-3DAB3DDBA6AB}" presName="node" presStyleLbl="node1" presStyleIdx="0" presStyleCnt="6">
        <dgm:presLayoutVars>
          <dgm:bulletEnabled val="1"/>
        </dgm:presLayoutVars>
      </dgm:prSet>
      <dgm:spPr/>
    </dgm:pt>
    <dgm:pt modelId="{2F8C4E9C-D1B2-44D0-9887-642C0194D0D6}" type="pres">
      <dgm:prSet presAssocID="{FBEC5B91-37BE-43E4-8BBF-6391E00FE576}" presName="sibTrans" presStyleCnt="0"/>
      <dgm:spPr/>
    </dgm:pt>
    <dgm:pt modelId="{0FC212D8-93B4-4A90-802F-844FF0E6D1AC}" type="pres">
      <dgm:prSet presAssocID="{3721D37C-D2FF-45DE-90BB-5FB0260C132C}" presName="node" presStyleLbl="node1" presStyleIdx="1" presStyleCnt="6">
        <dgm:presLayoutVars>
          <dgm:bulletEnabled val="1"/>
        </dgm:presLayoutVars>
      </dgm:prSet>
      <dgm:spPr/>
    </dgm:pt>
    <dgm:pt modelId="{E1ED98A4-06CC-4FCA-A8D3-7CA547C1451D}" type="pres">
      <dgm:prSet presAssocID="{000DB0D2-FE00-4415-BD55-1097AE2F07D7}" presName="sibTrans" presStyleCnt="0"/>
      <dgm:spPr/>
    </dgm:pt>
    <dgm:pt modelId="{DB36AB0B-3183-425C-BA71-804DD9C9AA2D}" type="pres">
      <dgm:prSet presAssocID="{0846526C-C8E6-4D6D-B665-36D5DD5CFF75}" presName="node" presStyleLbl="node1" presStyleIdx="2" presStyleCnt="6">
        <dgm:presLayoutVars>
          <dgm:bulletEnabled val="1"/>
        </dgm:presLayoutVars>
      </dgm:prSet>
      <dgm:spPr/>
    </dgm:pt>
    <dgm:pt modelId="{D36D2130-A12A-43EA-8792-1AC344407854}" type="pres">
      <dgm:prSet presAssocID="{9B774D26-CB4F-413C-828F-79097D732478}" presName="sibTrans" presStyleCnt="0"/>
      <dgm:spPr/>
    </dgm:pt>
    <dgm:pt modelId="{0D163948-68C5-4396-A78F-C5C23C8CF117}" type="pres">
      <dgm:prSet presAssocID="{67C98D06-5A00-4936-86A9-427EE7A82C6A}" presName="node" presStyleLbl="node1" presStyleIdx="3" presStyleCnt="6">
        <dgm:presLayoutVars>
          <dgm:bulletEnabled val="1"/>
        </dgm:presLayoutVars>
      </dgm:prSet>
      <dgm:spPr/>
    </dgm:pt>
    <dgm:pt modelId="{6C84086B-E17A-48B9-A895-23827F250EE4}" type="pres">
      <dgm:prSet presAssocID="{762BED58-D470-480A-9EAF-41E19666FB28}" presName="sibTrans" presStyleCnt="0"/>
      <dgm:spPr/>
    </dgm:pt>
    <dgm:pt modelId="{33293474-AB6D-4DCF-8F8C-8C768965FAE6}" type="pres">
      <dgm:prSet presAssocID="{BA071821-51E3-429C-A5D1-EF874ECFB7FF}" presName="node" presStyleLbl="node1" presStyleIdx="4" presStyleCnt="6">
        <dgm:presLayoutVars>
          <dgm:bulletEnabled val="1"/>
        </dgm:presLayoutVars>
      </dgm:prSet>
      <dgm:spPr/>
    </dgm:pt>
    <dgm:pt modelId="{AC95E4FA-DE67-47A0-AFF9-4451BA0AB6D7}" type="pres">
      <dgm:prSet presAssocID="{30685B2E-B83E-4821-A8B2-49AC4090D540}" presName="sibTrans" presStyleCnt="0"/>
      <dgm:spPr/>
    </dgm:pt>
    <dgm:pt modelId="{3A3CA531-64B6-4FAA-93B1-1E583161E278}" type="pres">
      <dgm:prSet presAssocID="{8E8A8E5D-6F27-4B6C-B402-567DF6950052}" presName="node" presStyleLbl="node1" presStyleIdx="5" presStyleCnt="6">
        <dgm:presLayoutVars>
          <dgm:bulletEnabled val="1"/>
        </dgm:presLayoutVars>
      </dgm:prSet>
      <dgm:spPr/>
    </dgm:pt>
  </dgm:ptLst>
  <dgm:cxnLst>
    <dgm:cxn modelId="{C48F4D04-DCCB-4E1C-91A9-D5ACDA170982}" srcId="{AADEFB81-9111-4351-9970-B80AC2F33E11}" destId="{67C98D06-5A00-4936-86A9-427EE7A82C6A}" srcOrd="3" destOrd="0" parTransId="{1386DDD1-471E-46D7-A797-36B60724D92E}" sibTransId="{762BED58-D470-480A-9EAF-41E19666FB28}"/>
    <dgm:cxn modelId="{AF9CBF08-54B1-4E07-A7D2-AF9D13357977}" type="presOf" srcId="{D3A12D26-7397-4DD6-93AA-3DAB3DDBA6AB}" destId="{4CF3CF01-28EC-4342-AA11-F33FABA1D3D6}" srcOrd="0" destOrd="0" presId="urn:microsoft.com/office/officeart/2005/8/layout/default"/>
    <dgm:cxn modelId="{89E8032D-310A-448B-BF0F-53C4AADF5836}" srcId="{AADEFB81-9111-4351-9970-B80AC2F33E11}" destId="{8E8A8E5D-6F27-4B6C-B402-567DF6950052}" srcOrd="5" destOrd="0" parTransId="{F11FF571-5B5B-42D7-B6F8-42875CAF72E4}" sibTransId="{7BDF6DC4-4F1D-4127-9F9B-81AF2290EB27}"/>
    <dgm:cxn modelId="{3FF5F365-F7C8-45D4-B7E9-810C991527BA}" type="presOf" srcId="{AADEFB81-9111-4351-9970-B80AC2F33E11}" destId="{886D4D96-8ED8-4E17-938A-AEFAE73032B3}" srcOrd="0" destOrd="0" presId="urn:microsoft.com/office/officeart/2005/8/layout/default"/>
    <dgm:cxn modelId="{D0252876-7F0B-42B3-A471-945151613A48}" srcId="{AADEFB81-9111-4351-9970-B80AC2F33E11}" destId="{0846526C-C8E6-4D6D-B665-36D5DD5CFF75}" srcOrd="2" destOrd="0" parTransId="{E34AF73C-13D8-4663-9D17-EA289C91B7FB}" sibTransId="{9B774D26-CB4F-413C-828F-79097D732478}"/>
    <dgm:cxn modelId="{947EF77E-3041-4011-A195-30A135E5AB10}" type="presOf" srcId="{8E8A8E5D-6F27-4B6C-B402-567DF6950052}" destId="{3A3CA531-64B6-4FAA-93B1-1E583161E278}" srcOrd="0" destOrd="0" presId="urn:microsoft.com/office/officeart/2005/8/layout/default"/>
    <dgm:cxn modelId="{3F45C2A6-62AC-4563-85D4-537D9D245B0F}" type="presOf" srcId="{67C98D06-5A00-4936-86A9-427EE7A82C6A}" destId="{0D163948-68C5-4396-A78F-C5C23C8CF117}" srcOrd="0" destOrd="0" presId="urn:microsoft.com/office/officeart/2005/8/layout/default"/>
    <dgm:cxn modelId="{3E0BE4B3-9C4E-449B-A7AC-41E23C04D291}" srcId="{AADEFB81-9111-4351-9970-B80AC2F33E11}" destId="{BA071821-51E3-429C-A5D1-EF874ECFB7FF}" srcOrd="4" destOrd="0" parTransId="{A5B35C82-7D10-4251-9DE5-96B1D71CFB39}" sibTransId="{30685B2E-B83E-4821-A8B2-49AC4090D540}"/>
    <dgm:cxn modelId="{9E62E2B8-DB2B-4252-8686-BC100FB91EA8}" srcId="{AADEFB81-9111-4351-9970-B80AC2F33E11}" destId="{3721D37C-D2FF-45DE-90BB-5FB0260C132C}" srcOrd="1" destOrd="0" parTransId="{ACCB6263-18EB-484D-ABB5-8ACBEF2F0E2C}" sibTransId="{000DB0D2-FE00-4415-BD55-1097AE2F07D7}"/>
    <dgm:cxn modelId="{B19CCAC1-15C9-4DDA-A7DF-2C88F691F352}" type="presOf" srcId="{3721D37C-D2FF-45DE-90BB-5FB0260C132C}" destId="{0FC212D8-93B4-4A90-802F-844FF0E6D1AC}" srcOrd="0" destOrd="0" presId="urn:microsoft.com/office/officeart/2005/8/layout/default"/>
    <dgm:cxn modelId="{8A7D8ADC-85B0-4953-A029-306AA8C20B87}" type="presOf" srcId="{BA071821-51E3-429C-A5D1-EF874ECFB7FF}" destId="{33293474-AB6D-4DCF-8F8C-8C768965FAE6}" srcOrd="0" destOrd="0" presId="urn:microsoft.com/office/officeart/2005/8/layout/default"/>
    <dgm:cxn modelId="{6DD46FDD-7D38-4990-8CA7-79B8562714FF}" type="presOf" srcId="{0846526C-C8E6-4D6D-B665-36D5DD5CFF75}" destId="{DB36AB0B-3183-425C-BA71-804DD9C9AA2D}" srcOrd="0" destOrd="0" presId="urn:microsoft.com/office/officeart/2005/8/layout/default"/>
    <dgm:cxn modelId="{DAFB93F9-3C09-48A5-B3F9-3CA117A9B2FC}" srcId="{AADEFB81-9111-4351-9970-B80AC2F33E11}" destId="{D3A12D26-7397-4DD6-93AA-3DAB3DDBA6AB}" srcOrd="0" destOrd="0" parTransId="{98DD833E-D8CF-4016-BB2E-48AA627F0059}" sibTransId="{FBEC5B91-37BE-43E4-8BBF-6391E00FE576}"/>
    <dgm:cxn modelId="{B3735EA0-FF42-4FC1-BC39-75CEE2E1FE64}" type="presParOf" srcId="{886D4D96-8ED8-4E17-938A-AEFAE73032B3}" destId="{4CF3CF01-28EC-4342-AA11-F33FABA1D3D6}" srcOrd="0" destOrd="0" presId="urn:microsoft.com/office/officeart/2005/8/layout/default"/>
    <dgm:cxn modelId="{76918ECB-DA4E-460A-B89B-BAFC2387ACF5}" type="presParOf" srcId="{886D4D96-8ED8-4E17-938A-AEFAE73032B3}" destId="{2F8C4E9C-D1B2-44D0-9887-642C0194D0D6}" srcOrd="1" destOrd="0" presId="urn:microsoft.com/office/officeart/2005/8/layout/default"/>
    <dgm:cxn modelId="{11F329BA-A718-47F0-8ED7-A69068FA6B73}" type="presParOf" srcId="{886D4D96-8ED8-4E17-938A-AEFAE73032B3}" destId="{0FC212D8-93B4-4A90-802F-844FF0E6D1AC}" srcOrd="2" destOrd="0" presId="urn:microsoft.com/office/officeart/2005/8/layout/default"/>
    <dgm:cxn modelId="{F656C93F-182D-492B-9FDD-3F43339ED61A}" type="presParOf" srcId="{886D4D96-8ED8-4E17-938A-AEFAE73032B3}" destId="{E1ED98A4-06CC-4FCA-A8D3-7CA547C1451D}" srcOrd="3" destOrd="0" presId="urn:microsoft.com/office/officeart/2005/8/layout/default"/>
    <dgm:cxn modelId="{BDAA62E2-7B4E-44CD-866E-7D5AF025DDED}" type="presParOf" srcId="{886D4D96-8ED8-4E17-938A-AEFAE73032B3}" destId="{DB36AB0B-3183-425C-BA71-804DD9C9AA2D}" srcOrd="4" destOrd="0" presId="urn:microsoft.com/office/officeart/2005/8/layout/default"/>
    <dgm:cxn modelId="{ABC04E06-CBB3-488B-9C5A-26F740248866}" type="presParOf" srcId="{886D4D96-8ED8-4E17-938A-AEFAE73032B3}" destId="{D36D2130-A12A-43EA-8792-1AC344407854}" srcOrd="5" destOrd="0" presId="urn:microsoft.com/office/officeart/2005/8/layout/default"/>
    <dgm:cxn modelId="{5308E1AE-40B0-4CDE-A223-00E975489126}" type="presParOf" srcId="{886D4D96-8ED8-4E17-938A-AEFAE73032B3}" destId="{0D163948-68C5-4396-A78F-C5C23C8CF117}" srcOrd="6" destOrd="0" presId="urn:microsoft.com/office/officeart/2005/8/layout/default"/>
    <dgm:cxn modelId="{9B9FA67D-FC9D-4F09-ABC7-91269CE5F41E}" type="presParOf" srcId="{886D4D96-8ED8-4E17-938A-AEFAE73032B3}" destId="{6C84086B-E17A-48B9-A895-23827F250EE4}" srcOrd="7" destOrd="0" presId="urn:microsoft.com/office/officeart/2005/8/layout/default"/>
    <dgm:cxn modelId="{E7A3EFED-1630-486C-B7DB-44B50AC38938}" type="presParOf" srcId="{886D4D96-8ED8-4E17-938A-AEFAE73032B3}" destId="{33293474-AB6D-4DCF-8F8C-8C768965FAE6}" srcOrd="8" destOrd="0" presId="urn:microsoft.com/office/officeart/2005/8/layout/default"/>
    <dgm:cxn modelId="{CBC8D496-468D-4E17-A092-5E4F05E77CD4}" type="presParOf" srcId="{886D4D96-8ED8-4E17-938A-AEFAE73032B3}" destId="{AC95E4FA-DE67-47A0-AFF9-4451BA0AB6D7}" srcOrd="9" destOrd="0" presId="urn:microsoft.com/office/officeart/2005/8/layout/default"/>
    <dgm:cxn modelId="{0E001A7E-3EDA-4989-A9A6-4B4B04987B20}" type="presParOf" srcId="{886D4D96-8ED8-4E17-938A-AEFAE73032B3}" destId="{3A3CA531-64B6-4FAA-93B1-1E583161E27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9EB6E-25B1-4DAF-80C2-EC022016D32F}" type="doc">
      <dgm:prSet loTypeId="urn:microsoft.com/office/officeart/2005/8/layout/bProcess4" loCatId="process" qsTypeId="urn:microsoft.com/office/officeart/2005/8/quickstyle/simple3" qsCatId="simple" csTypeId="urn:microsoft.com/office/officeart/2005/8/colors/accent3_2" csCatId="accent3" phldr="1"/>
      <dgm:spPr/>
      <dgm:t>
        <a:bodyPr/>
        <a:lstStyle/>
        <a:p>
          <a:endParaRPr lang="en-US"/>
        </a:p>
      </dgm:t>
    </dgm:pt>
    <dgm:pt modelId="{A61C4497-DCFB-4EE3-9982-38C7FEABBF63}">
      <dgm:prSet/>
      <dgm:spPr/>
      <dgm:t>
        <a:bodyPr/>
        <a:lstStyle/>
        <a:p>
          <a:r>
            <a:rPr lang="en-US" b="1"/>
            <a:t>Removing Highly Correlated Variables</a:t>
          </a:r>
          <a:endParaRPr lang="en-US"/>
        </a:p>
      </dgm:t>
    </dgm:pt>
    <dgm:pt modelId="{DE471A01-380F-4185-A47B-A7C9A0A5E56C}" type="parTrans" cxnId="{99611884-AFBF-480D-B8C9-08EB1E6F022D}">
      <dgm:prSet/>
      <dgm:spPr/>
      <dgm:t>
        <a:bodyPr/>
        <a:lstStyle/>
        <a:p>
          <a:endParaRPr lang="en-US"/>
        </a:p>
      </dgm:t>
    </dgm:pt>
    <dgm:pt modelId="{461095D0-B925-4C6B-A48E-3F450C09BECE}" type="sibTrans" cxnId="{99611884-AFBF-480D-B8C9-08EB1E6F022D}">
      <dgm:prSet/>
      <dgm:spPr/>
      <dgm:t>
        <a:bodyPr/>
        <a:lstStyle/>
        <a:p>
          <a:endParaRPr lang="en-US"/>
        </a:p>
      </dgm:t>
    </dgm:pt>
    <dgm:pt modelId="{87D5BBAC-DE86-4A5A-8FD4-0320DD512B83}">
      <dgm:prSet/>
      <dgm:spPr/>
      <dgm:t>
        <a:bodyPr/>
        <a:lstStyle/>
        <a:p>
          <a:r>
            <a:rPr lang="en-US"/>
            <a:t>Of variables pairs that are highly correlated, dropping variable with least correlation with SalePrice.</a:t>
          </a:r>
        </a:p>
      </dgm:t>
    </dgm:pt>
    <dgm:pt modelId="{BEA3C26C-97E6-4F1B-968C-B40439C270AB}" type="parTrans" cxnId="{EC481B60-212E-458F-87BF-3E836F5F6DC7}">
      <dgm:prSet/>
      <dgm:spPr/>
      <dgm:t>
        <a:bodyPr/>
        <a:lstStyle/>
        <a:p>
          <a:endParaRPr lang="en-US"/>
        </a:p>
      </dgm:t>
    </dgm:pt>
    <dgm:pt modelId="{168EC3D7-79FB-498C-87C1-435FCD52A97C}" type="sibTrans" cxnId="{EC481B60-212E-458F-87BF-3E836F5F6DC7}">
      <dgm:prSet/>
      <dgm:spPr/>
      <dgm:t>
        <a:bodyPr/>
        <a:lstStyle/>
        <a:p>
          <a:endParaRPr lang="en-US"/>
        </a:p>
      </dgm:t>
    </dgm:pt>
    <dgm:pt modelId="{2101DEA1-6D54-40F2-BCD6-DB9EF9666D0D}">
      <dgm:prSet/>
      <dgm:spPr/>
      <dgm:t>
        <a:bodyPr/>
        <a:lstStyle/>
        <a:p>
          <a:r>
            <a:rPr lang="en-US" b="1"/>
            <a:t>Removing Outliers</a:t>
          </a:r>
          <a:endParaRPr lang="en-US"/>
        </a:p>
      </dgm:t>
    </dgm:pt>
    <dgm:pt modelId="{42B0D180-448B-4161-864E-F03AA4237AFC}" type="parTrans" cxnId="{1C0EA5DD-6D33-4ADD-975B-0AE31E7EA725}">
      <dgm:prSet/>
      <dgm:spPr/>
      <dgm:t>
        <a:bodyPr/>
        <a:lstStyle/>
        <a:p>
          <a:endParaRPr lang="en-US"/>
        </a:p>
      </dgm:t>
    </dgm:pt>
    <dgm:pt modelId="{261B6249-0B02-4D02-B7B2-8BD555EF2692}" type="sibTrans" cxnId="{1C0EA5DD-6D33-4ADD-975B-0AE31E7EA725}">
      <dgm:prSet/>
      <dgm:spPr/>
      <dgm:t>
        <a:bodyPr/>
        <a:lstStyle/>
        <a:p>
          <a:endParaRPr lang="en-US"/>
        </a:p>
      </dgm:t>
    </dgm:pt>
    <dgm:pt modelId="{9521BBA1-8C5C-4E9B-BA0D-5C76312C33AF}">
      <dgm:prSet/>
      <dgm:spPr/>
      <dgm:t>
        <a:bodyPr/>
        <a:lstStyle/>
        <a:p>
          <a:r>
            <a:rPr lang="en-US"/>
            <a:t>As seen above in various EDAs, homes #524 an #1299 are outliners. Once removed, they increase correlation.</a:t>
          </a:r>
        </a:p>
      </dgm:t>
    </dgm:pt>
    <dgm:pt modelId="{B42D4E86-C7A6-4BB7-AA76-9D421A2414A5}" type="parTrans" cxnId="{62E6DC9A-BF3B-4187-B60E-2921EDEF6490}">
      <dgm:prSet/>
      <dgm:spPr/>
      <dgm:t>
        <a:bodyPr/>
        <a:lstStyle/>
        <a:p>
          <a:endParaRPr lang="en-US"/>
        </a:p>
      </dgm:t>
    </dgm:pt>
    <dgm:pt modelId="{F86BB32C-E782-42D1-80A8-025D60572DEC}" type="sibTrans" cxnId="{62E6DC9A-BF3B-4187-B60E-2921EDEF6490}">
      <dgm:prSet/>
      <dgm:spPr/>
      <dgm:t>
        <a:bodyPr/>
        <a:lstStyle/>
        <a:p>
          <a:endParaRPr lang="en-US"/>
        </a:p>
      </dgm:t>
    </dgm:pt>
    <dgm:pt modelId="{68502862-673F-4DCC-91F1-8EB0C4C039B4}">
      <dgm:prSet/>
      <dgm:spPr/>
      <dgm:t>
        <a:bodyPr/>
        <a:lstStyle/>
        <a:p>
          <a:r>
            <a:rPr lang="en-US" b="1"/>
            <a:t>Prepping Predictor Variables </a:t>
          </a:r>
          <a:endParaRPr lang="en-US"/>
        </a:p>
      </dgm:t>
    </dgm:pt>
    <dgm:pt modelId="{D1FF17C4-A2EC-4A90-80E2-93CDEC638530}" type="parTrans" cxnId="{EFE91B21-B8B0-4A40-9D4D-E9826567EC0D}">
      <dgm:prSet/>
      <dgm:spPr/>
      <dgm:t>
        <a:bodyPr/>
        <a:lstStyle/>
        <a:p>
          <a:endParaRPr lang="en-US"/>
        </a:p>
      </dgm:t>
    </dgm:pt>
    <dgm:pt modelId="{50EEC7A8-2014-4A55-B8E3-2984D6512F6C}" type="sibTrans" cxnId="{EFE91B21-B8B0-4A40-9D4D-E9826567EC0D}">
      <dgm:prSet/>
      <dgm:spPr/>
      <dgm:t>
        <a:bodyPr/>
        <a:lstStyle/>
        <a:p>
          <a:endParaRPr lang="en-US"/>
        </a:p>
      </dgm:t>
    </dgm:pt>
    <dgm:pt modelId="{4A585470-391F-4623-8BBD-92A962843E38}">
      <dgm:prSet/>
      <dgm:spPr/>
      <dgm:t>
        <a:bodyPr/>
        <a:lstStyle/>
        <a:p>
          <a:r>
            <a:rPr lang="en-US"/>
            <a:t>Splitting categoric and numeric predictor variables. Of this, there are 30 numeric and 49 categoric variables.</a:t>
          </a:r>
        </a:p>
      </dgm:t>
    </dgm:pt>
    <dgm:pt modelId="{B541A3F3-F5BB-4668-A995-E69C414C88EB}" type="parTrans" cxnId="{41F6B8D0-E52E-4C16-8041-416771200620}">
      <dgm:prSet/>
      <dgm:spPr/>
      <dgm:t>
        <a:bodyPr/>
        <a:lstStyle/>
        <a:p>
          <a:endParaRPr lang="en-US"/>
        </a:p>
      </dgm:t>
    </dgm:pt>
    <dgm:pt modelId="{8CE9D848-E2F2-4589-BA9B-FD621FABC55B}" type="sibTrans" cxnId="{41F6B8D0-E52E-4C16-8041-416771200620}">
      <dgm:prSet/>
      <dgm:spPr/>
      <dgm:t>
        <a:bodyPr/>
        <a:lstStyle/>
        <a:p>
          <a:endParaRPr lang="en-US"/>
        </a:p>
      </dgm:t>
    </dgm:pt>
    <dgm:pt modelId="{74D0F03A-2EFC-4524-B001-51A7BFB64F40}">
      <dgm:prSet/>
      <dgm:spPr/>
      <dgm:t>
        <a:bodyPr/>
        <a:lstStyle/>
        <a:p>
          <a:r>
            <a:rPr lang="en-US" b="1"/>
            <a:t>Absolute Skewness and Normalization of Numeric Variables</a:t>
          </a:r>
          <a:endParaRPr lang="en-US"/>
        </a:p>
      </dgm:t>
    </dgm:pt>
    <dgm:pt modelId="{F2ECC37B-359B-4646-A085-C5A83089B2AC}" type="parTrans" cxnId="{F2614DDC-E6B9-4668-8BDA-7A4E879FA736}">
      <dgm:prSet/>
      <dgm:spPr/>
      <dgm:t>
        <a:bodyPr/>
        <a:lstStyle/>
        <a:p>
          <a:endParaRPr lang="en-US"/>
        </a:p>
      </dgm:t>
    </dgm:pt>
    <dgm:pt modelId="{BD356C1E-3415-4CB0-819B-AAB804A07784}" type="sibTrans" cxnId="{F2614DDC-E6B9-4668-8BDA-7A4E879FA736}">
      <dgm:prSet/>
      <dgm:spPr/>
      <dgm:t>
        <a:bodyPr/>
        <a:lstStyle/>
        <a:p>
          <a:endParaRPr lang="en-US"/>
        </a:p>
      </dgm:t>
    </dgm:pt>
    <dgm:pt modelId="{69173E8C-8F69-4B7D-BF99-108F5FA558BA}">
      <dgm:prSet/>
      <dgm:spPr/>
      <dgm:t>
        <a:bodyPr/>
        <a:lstStyle/>
        <a:p>
          <a:r>
            <a:rPr lang="en-US"/>
            <a:t>Log of all numeric predictor variables with an absolute skew grater than 0.8 to avoid division by 0.</a:t>
          </a:r>
        </a:p>
      </dgm:t>
    </dgm:pt>
    <dgm:pt modelId="{91B3DFD6-6387-4E53-83A2-6E2D45CA6820}" type="parTrans" cxnId="{F2C153A9-B2A2-4B5A-8009-75F14A0CDE70}">
      <dgm:prSet/>
      <dgm:spPr/>
      <dgm:t>
        <a:bodyPr/>
        <a:lstStyle/>
        <a:p>
          <a:endParaRPr lang="en-US"/>
        </a:p>
      </dgm:t>
    </dgm:pt>
    <dgm:pt modelId="{F549AE7A-612F-471B-8E33-14D1F198FA56}" type="sibTrans" cxnId="{F2C153A9-B2A2-4B5A-8009-75F14A0CDE70}">
      <dgm:prSet/>
      <dgm:spPr/>
      <dgm:t>
        <a:bodyPr/>
        <a:lstStyle/>
        <a:p>
          <a:endParaRPr lang="en-US"/>
        </a:p>
      </dgm:t>
    </dgm:pt>
    <dgm:pt modelId="{C28E6CB5-C264-4340-BB2E-CF4FF56B94CB}">
      <dgm:prSet/>
      <dgm:spPr/>
      <dgm:t>
        <a:bodyPr/>
        <a:lstStyle/>
        <a:p>
          <a:r>
            <a:rPr lang="en-US" b="1"/>
            <a:t>Hot Encoding Categorical Variables</a:t>
          </a:r>
          <a:endParaRPr lang="en-US"/>
        </a:p>
      </dgm:t>
    </dgm:pt>
    <dgm:pt modelId="{427A85FE-AA21-4EE8-8C0B-39BCD405B29F}" type="parTrans" cxnId="{C99ED999-EE55-40C7-8BBD-AD8872775C5B}">
      <dgm:prSet/>
      <dgm:spPr/>
      <dgm:t>
        <a:bodyPr/>
        <a:lstStyle/>
        <a:p>
          <a:endParaRPr lang="en-US"/>
        </a:p>
      </dgm:t>
    </dgm:pt>
    <dgm:pt modelId="{36F47F85-3423-45F7-8F15-10440B98ECCB}" type="sibTrans" cxnId="{C99ED999-EE55-40C7-8BBD-AD8872775C5B}">
      <dgm:prSet/>
      <dgm:spPr/>
      <dgm:t>
        <a:bodyPr/>
        <a:lstStyle/>
        <a:p>
          <a:endParaRPr lang="en-US"/>
        </a:p>
      </dgm:t>
    </dgm:pt>
    <dgm:pt modelId="{E0012AF3-DDE2-4496-9042-2B6AFA22DCD8}">
      <dgm:prSet/>
      <dgm:spPr/>
      <dgm:t>
        <a:bodyPr/>
        <a:lstStyle/>
        <a:p>
          <a:r>
            <a:rPr lang="en-US"/>
            <a:t>Converting all factor variables to binary (Yes/No, 1s and 0s) to prep for ML models.</a:t>
          </a:r>
        </a:p>
      </dgm:t>
    </dgm:pt>
    <dgm:pt modelId="{9A5ED504-E592-40C4-B0C3-96ADC596A2EE}" type="parTrans" cxnId="{CEE30D16-D278-43B1-97A0-6EAA95E81136}">
      <dgm:prSet/>
      <dgm:spPr/>
      <dgm:t>
        <a:bodyPr/>
        <a:lstStyle/>
        <a:p>
          <a:endParaRPr lang="en-US"/>
        </a:p>
      </dgm:t>
    </dgm:pt>
    <dgm:pt modelId="{6CB5307E-855D-40D8-91A3-724513DA1266}" type="sibTrans" cxnId="{CEE30D16-D278-43B1-97A0-6EAA95E81136}">
      <dgm:prSet/>
      <dgm:spPr/>
      <dgm:t>
        <a:bodyPr/>
        <a:lstStyle/>
        <a:p>
          <a:endParaRPr lang="en-US"/>
        </a:p>
      </dgm:t>
    </dgm:pt>
    <dgm:pt modelId="{DAF38DBE-C896-4280-B48A-EF4A68F748C3}">
      <dgm:prSet/>
      <dgm:spPr/>
      <dgm:t>
        <a:bodyPr/>
        <a:lstStyle/>
        <a:p>
          <a:r>
            <a:rPr lang="en-US" b="1" dirty="0"/>
            <a:t>Removing records with few/none values in train or test sets</a:t>
          </a:r>
          <a:endParaRPr lang="en-US" dirty="0"/>
        </a:p>
      </dgm:t>
    </dgm:pt>
    <dgm:pt modelId="{A97046A1-9419-46F3-BE87-D871349F30B9}" type="parTrans" cxnId="{0E4612BB-1A6B-40D7-B378-2AC11A121907}">
      <dgm:prSet/>
      <dgm:spPr/>
      <dgm:t>
        <a:bodyPr/>
        <a:lstStyle/>
        <a:p>
          <a:endParaRPr lang="en-US"/>
        </a:p>
      </dgm:t>
    </dgm:pt>
    <dgm:pt modelId="{FC2900D7-0B3A-4254-9FE7-7E5805420698}" type="sibTrans" cxnId="{0E4612BB-1A6B-40D7-B378-2AC11A121907}">
      <dgm:prSet/>
      <dgm:spPr/>
      <dgm:t>
        <a:bodyPr/>
        <a:lstStyle/>
        <a:p>
          <a:endParaRPr lang="en-US"/>
        </a:p>
      </dgm:t>
    </dgm:pt>
    <dgm:pt modelId="{506D9A89-282C-4462-944F-DB4310AB3E44}">
      <dgm:prSet/>
      <dgm:spPr/>
      <dgm:t>
        <a:bodyPr/>
        <a:lstStyle/>
        <a:p>
          <a:r>
            <a:rPr lang="en-US"/>
            <a:t>In total 49 hot-encoded predictor variables were removed due to little or no variance.</a:t>
          </a:r>
        </a:p>
      </dgm:t>
    </dgm:pt>
    <dgm:pt modelId="{2B8BD3DF-12CB-46A1-A445-68E700BE0B81}" type="parTrans" cxnId="{FF6E9BBC-9F5A-4EA8-808F-FB288AE96A36}">
      <dgm:prSet/>
      <dgm:spPr/>
      <dgm:t>
        <a:bodyPr/>
        <a:lstStyle/>
        <a:p>
          <a:endParaRPr lang="en-US"/>
        </a:p>
      </dgm:t>
    </dgm:pt>
    <dgm:pt modelId="{404CFD61-BF1B-438B-A086-92E172BAE170}" type="sibTrans" cxnId="{FF6E9BBC-9F5A-4EA8-808F-FB288AE96A36}">
      <dgm:prSet/>
      <dgm:spPr/>
      <dgm:t>
        <a:bodyPr/>
        <a:lstStyle/>
        <a:p>
          <a:endParaRPr lang="en-US"/>
        </a:p>
      </dgm:t>
    </dgm:pt>
    <dgm:pt modelId="{3B681C92-871F-4B5B-94F1-0D3A83616ED0}" type="pres">
      <dgm:prSet presAssocID="{FB69EB6E-25B1-4DAF-80C2-EC022016D32F}" presName="Name0" presStyleCnt="0">
        <dgm:presLayoutVars>
          <dgm:dir/>
          <dgm:resizeHandles/>
        </dgm:presLayoutVars>
      </dgm:prSet>
      <dgm:spPr/>
    </dgm:pt>
    <dgm:pt modelId="{878E78C4-9793-4710-8A0C-B6C2DD63449B}" type="pres">
      <dgm:prSet presAssocID="{A61C4497-DCFB-4EE3-9982-38C7FEABBF63}" presName="compNode" presStyleCnt="0"/>
      <dgm:spPr/>
    </dgm:pt>
    <dgm:pt modelId="{75AD85DE-669D-4F78-8611-F85E85C873D8}" type="pres">
      <dgm:prSet presAssocID="{A61C4497-DCFB-4EE3-9982-38C7FEABBF63}" presName="dummyConnPt" presStyleCnt="0"/>
      <dgm:spPr/>
    </dgm:pt>
    <dgm:pt modelId="{547C3A5D-08AB-4005-8374-39BB01C20E3C}" type="pres">
      <dgm:prSet presAssocID="{A61C4497-DCFB-4EE3-9982-38C7FEABBF63}" presName="node" presStyleLbl="node1" presStyleIdx="0" presStyleCnt="12">
        <dgm:presLayoutVars>
          <dgm:bulletEnabled val="1"/>
        </dgm:presLayoutVars>
      </dgm:prSet>
      <dgm:spPr/>
    </dgm:pt>
    <dgm:pt modelId="{60F2CD61-FEF4-460D-87A1-C2CCB3000EAC}" type="pres">
      <dgm:prSet presAssocID="{461095D0-B925-4C6B-A48E-3F450C09BECE}" presName="sibTrans" presStyleLbl="bgSibTrans2D1" presStyleIdx="0" presStyleCnt="11"/>
      <dgm:spPr/>
    </dgm:pt>
    <dgm:pt modelId="{6250269C-5438-4A0A-9951-10C9D83BA300}" type="pres">
      <dgm:prSet presAssocID="{87D5BBAC-DE86-4A5A-8FD4-0320DD512B83}" presName="compNode" presStyleCnt="0"/>
      <dgm:spPr/>
    </dgm:pt>
    <dgm:pt modelId="{303DBE99-4EB1-4355-B1C5-01720668C990}" type="pres">
      <dgm:prSet presAssocID="{87D5BBAC-DE86-4A5A-8FD4-0320DD512B83}" presName="dummyConnPt" presStyleCnt="0"/>
      <dgm:spPr/>
    </dgm:pt>
    <dgm:pt modelId="{BE8D57F3-576C-49CB-8414-4FC5ABE03BD5}" type="pres">
      <dgm:prSet presAssocID="{87D5BBAC-DE86-4A5A-8FD4-0320DD512B83}" presName="node" presStyleLbl="node1" presStyleIdx="1" presStyleCnt="12">
        <dgm:presLayoutVars>
          <dgm:bulletEnabled val="1"/>
        </dgm:presLayoutVars>
      </dgm:prSet>
      <dgm:spPr/>
    </dgm:pt>
    <dgm:pt modelId="{8C957C38-D627-42DB-9AE8-03BFB7A9B217}" type="pres">
      <dgm:prSet presAssocID="{168EC3D7-79FB-498C-87C1-435FCD52A97C}" presName="sibTrans" presStyleLbl="bgSibTrans2D1" presStyleIdx="1" presStyleCnt="11"/>
      <dgm:spPr/>
    </dgm:pt>
    <dgm:pt modelId="{9E068694-0403-4F86-B990-CEA73DA8D566}" type="pres">
      <dgm:prSet presAssocID="{2101DEA1-6D54-40F2-BCD6-DB9EF9666D0D}" presName="compNode" presStyleCnt="0"/>
      <dgm:spPr/>
    </dgm:pt>
    <dgm:pt modelId="{A0F4DDF8-34E7-43C9-B0D1-889EBCCD619C}" type="pres">
      <dgm:prSet presAssocID="{2101DEA1-6D54-40F2-BCD6-DB9EF9666D0D}" presName="dummyConnPt" presStyleCnt="0"/>
      <dgm:spPr/>
    </dgm:pt>
    <dgm:pt modelId="{E920E385-9851-4BC7-A03D-C766AD0A6031}" type="pres">
      <dgm:prSet presAssocID="{2101DEA1-6D54-40F2-BCD6-DB9EF9666D0D}" presName="node" presStyleLbl="node1" presStyleIdx="2" presStyleCnt="12">
        <dgm:presLayoutVars>
          <dgm:bulletEnabled val="1"/>
        </dgm:presLayoutVars>
      </dgm:prSet>
      <dgm:spPr/>
    </dgm:pt>
    <dgm:pt modelId="{3699FC1E-F563-493F-85C9-C14100DB321B}" type="pres">
      <dgm:prSet presAssocID="{261B6249-0B02-4D02-B7B2-8BD555EF2692}" presName="sibTrans" presStyleLbl="bgSibTrans2D1" presStyleIdx="2" presStyleCnt="11"/>
      <dgm:spPr/>
    </dgm:pt>
    <dgm:pt modelId="{A3E50926-5990-4AE6-BFD9-61F37854A54A}" type="pres">
      <dgm:prSet presAssocID="{9521BBA1-8C5C-4E9B-BA0D-5C76312C33AF}" presName="compNode" presStyleCnt="0"/>
      <dgm:spPr/>
    </dgm:pt>
    <dgm:pt modelId="{70952B78-1F0D-4E52-8A86-889C772ABD68}" type="pres">
      <dgm:prSet presAssocID="{9521BBA1-8C5C-4E9B-BA0D-5C76312C33AF}" presName="dummyConnPt" presStyleCnt="0"/>
      <dgm:spPr/>
    </dgm:pt>
    <dgm:pt modelId="{6DF12881-E254-4150-BEC2-A8C7FB56876C}" type="pres">
      <dgm:prSet presAssocID="{9521BBA1-8C5C-4E9B-BA0D-5C76312C33AF}" presName="node" presStyleLbl="node1" presStyleIdx="3" presStyleCnt="12">
        <dgm:presLayoutVars>
          <dgm:bulletEnabled val="1"/>
        </dgm:presLayoutVars>
      </dgm:prSet>
      <dgm:spPr/>
    </dgm:pt>
    <dgm:pt modelId="{54DD4513-34CA-495E-A4CB-5EF5BF3B7FF3}" type="pres">
      <dgm:prSet presAssocID="{F86BB32C-E782-42D1-80A8-025D60572DEC}" presName="sibTrans" presStyleLbl="bgSibTrans2D1" presStyleIdx="3" presStyleCnt="11"/>
      <dgm:spPr/>
    </dgm:pt>
    <dgm:pt modelId="{7C1216DA-68AA-4DF2-84F5-DF4ABA6D1BA2}" type="pres">
      <dgm:prSet presAssocID="{68502862-673F-4DCC-91F1-8EB0C4C039B4}" presName="compNode" presStyleCnt="0"/>
      <dgm:spPr/>
    </dgm:pt>
    <dgm:pt modelId="{3D02F55C-1446-4D58-A07D-0F1E29B8C82C}" type="pres">
      <dgm:prSet presAssocID="{68502862-673F-4DCC-91F1-8EB0C4C039B4}" presName="dummyConnPt" presStyleCnt="0"/>
      <dgm:spPr/>
    </dgm:pt>
    <dgm:pt modelId="{153678B0-F690-4CBC-89E7-0BD124035EF2}" type="pres">
      <dgm:prSet presAssocID="{68502862-673F-4DCC-91F1-8EB0C4C039B4}" presName="node" presStyleLbl="node1" presStyleIdx="4" presStyleCnt="12">
        <dgm:presLayoutVars>
          <dgm:bulletEnabled val="1"/>
        </dgm:presLayoutVars>
      </dgm:prSet>
      <dgm:spPr/>
    </dgm:pt>
    <dgm:pt modelId="{32C4FFEA-4FE2-4EA5-AC06-1513083E64F9}" type="pres">
      <dgm:prSet presAssocID="{50EEC7A8-2014-4A55-B8E3-2984D6512F6C}" presName="sibTrans" presStyleLbl="bgSibTrans2D1" presStyleIdx="4" presStyleCnt="11"/>
      <dgm:spPr/>
    </dgm:pt>
    <dgm:pt modelId="{C4F15D70-7C19-40B7-B6B2-BFF78127B8DE}" type="pres">
      <dgm:prSet presAssocID="{4A585470-391F-4623-8BBD-92A962843E38}" presName="compNode" presStyleCnt="0"/>
      <dgm:spPr/>
    </dgm:pt>
    <dgm:pt modelId="{DA8DC6DC-842B-4386-8EC6-4099118D942F}" type="pres">
      <dgm:prSet presAssocID="{4A585470-391F-4623-8BBD-92A962843E38}" presName="dummyConnPt" presStyleCnt="0"/>
      <dgm:spPr/>
    </dgm:pt>
    <dgm:pt modelId="{2E1793FE-87A6-4912-9D1E-351D63377625}" type="pres">
      <dgm:prSet presAssocID="{4A585470-391F-4623-8BBD-92A962843E38}" presName="node" presStyleLbl="node1" presStyleIdx="5" presStyleCnt="12">
        <dgm:presLayoutVars>
          <dgm:bulletEnabled val="1"/>
        </dgm:presLayoutVars>
      </dgm:prSet>
      <dgm:spPr/>
    </dgm:pt>
    <dgm:pt modelId="{D478B73A-D0C6-4A96-8EBE-1A5DE791DAA4}" type="pres">
      <dgm:prSet presAssocID="{8CE9D848-E2F2-4589-BA9B-FD621FABC55B}" presName="sibTrans" presStyleLbl="bgSibTrans2D1" presStyleIdx="5" presStyleCnt="11"/>
      <dgm:spPr/>
    </dgm:pt>
    <dgm:pt modelId="{899ADCBF-1AF0-4F0D-9023-1547B0827436}" type="pres">
      <dgm:prSet presAssocID="{74D0F03A-2EFC-4524-B001-51A7BFB64F40}" presName="compNode" presStyleCnt="0"/>
      <dgm:spPr/>
    </dgm:pt>
    <dgm:pt modelId="{E31A6869-6204-4AFF-B44D-5A01697186F5}" type="pres">
      <dgm:prSet presAssocID="{74D0F03A-2EFC-4524-B001-51A7BFB64F40}" presName="dummyConnPt" presStyleCnt="0"/>
      <dgm:spPr/>
    </dgm:pt>
    <dgm:pt modelId="{6570E901-0859-4000-8E22-EA856E53A521}" type="pres">
      <dgm:prSet presAssocID="{74D0F03A-2EFC-4524-B001-51A7BFB64F40}" presName="node" presStyleLbl="node1" presStyleIdx="6" presStyleCnt="12">
        <dgm:presLayoutVars>
          <dgm:bulletEnabled val="1"/>
        </dgm:presLayoutVars>
      </dgm:prSet>
      <dgm:spPr/>
    </dgm:pt>
    <dgm:pt modelId="{7E32FC2A-ADC6-4C72-B785-1AC7D72DAB2C}" type="pres">
      <dgm:prSet presAssocID="{BD356C1E-3415-4CB0-819B-AAB804A07784}" presName="sibTrans" presStyleLbl="bgSibTrans2D1" presStyleIdx="6" presStyleCnt="11"/>
      <dgm:spPr/>
    </dgm:pt>
    <dgm:pt modelId="{C864CD17-DF59-4747-A20B-D471938F7EFA}" type="pres">
      <dgm:prSet presAssocID="{69173E8C-8F69-4B7D-BF99-108F5FA558BA}" presName="compNode" presStyleCnt="0"/>
      <dgm:spPr/>
    </dgm:pt>
    <dgm:pt modelId="{CE5D68E3-FF36-41E3-B53A-4F8CFF97F424}" type="pres">
      <dgm:prSet presAssocID="{69173E8C-8F69-4B7D-BF99-108F5FA558BA}" presName="dummyConnPt" presStyleCnt="0"/>
      <dgm:spPr/>
    </dgm:pt>
    <dgm:pt modelId="{8FDDC61F-1707-4ED1-9203-C5818A76BB74}" type="pres">
      <dgm:prSet presAssocID="{69173E8C-8F69-4B7D-BF99-108F5FA558BA}" presName="node" presStyleLbl="node1" presStyleIdx="7" presStyleCnt="12">
        <dgm:presLayoutVars>
          <dgm:bulletEnabled val="1"/>
        </dgm:presLayoutVars>
      </dgm:prSet>
      <dgm:spPr/>
    </dgm:pt>
    <dgm:pt modelId="{CE05E10C-2DF1-4CC7-BBA0-B1EE360D9052}" type="pres">
      <dgm:prSet presAssocID="{F549AE7A-612F-471B-8E33-14D1F198FA56}" presName="sibTrans" presStyleLbl="bgSibTrans2D1" presStyleIdx="7" presStyleCnt="11"/>
      <dgm:spPr/>
    </dgm:pt>
    <dgm:pt modelId="{8C3FC8F8-B5A4-4D65-82F3-451FED52DBD6}" type="pres">
      <dgm:prSet presAssocID="{C28E6CB5-C264-4340-BB2E-CF4FF56B94CB}" presName="compNode" presStyleCnt="0"/>
      <dgm:spPr/>
    </dgm:pt>
    <dgm:pt modelId="{C0D750A8-EB00-497F-B477-2636215856AF}" type="pres">
      <dgm:prSet presAssocID="{C28E6CB5-C264-4340-BB2E-CF4FF56B94CB}" presName="dummyConnPt" presStyleCnt="0"/>
      <dgm:spPr/>
    </dgm:pt>
    <dgm:pt modelId="{3F63435E-C05B-4BE8-846F-3C05AFC9D82A}" type="pres">
      <dgm:prSet presAssocID="{C28E6CB5-C264-4340-BB2E-CF4FF56B94CB}" presName="node" presStyleLbl="node1" presStyleIdx="8" presStyleCnt="12">
        <dgm:presLayoutVars>
          <dgm:bulletEnabled val="1"/>
        </dgm:presLayoutVars>
      </dgm:prSet>
      <dgm:spPr/>
    </dgm:pt>
    <dgm:pt modelId="{04488681-D5DC-4BED-874F-746B91E89A0D}" type="pres">
      <dgm:prSet presAssocID="{36F47F85-3423-45F7-8F15-10440B98ECCB}" presName="sibTrans" presStyleLbl="bgSibTrans2D1" presStyleIdx="8" presStyleCnt="11"/>
      <dgm:spPr/>
    </dgm:pt>
    <dgm:pt modelId="{456868AF-22C9-473C-A239-A057EDD069D0}" type="pres">
      <dgm:prSet presAssocID="{E0012AF3-DDE2-4496-9042-2B6AFA22DCD8}" presName="compNode" presStyleCnt="0"/>
      <dgm:spPr/>
    </dgm:pt>
    <dgm:pt modelId="{54F59279-E469-434D-9E89-86D2986ACA46}" type="pres">
      <dgm:prSet presAssocID="{E0012AF3-DDE2-4496-9042-2B6AFA22DCD8}" presName="dummyConnPt" presStyleCnt="0"/>
      <dgm:spPr/>
    </dgm:pt>
    <dgm:pt modelId="{3A55E01E-B15C-42A3-884E-81ACA818ED89}" type="pres">
      <dgm:prSet presAssocID="{E0012AF3-DDE2-4496-9042-2B6AFA22DCD8}" presName="node" presStyleLbl="node1" presStyleIdx="9" presStyleCnt="12">
        <dgm:presLayoutVars>
          <dgm:bulletEnabled val="1"/>
        </dgm:presLayoutVars>
      </dgm:prSet>
      <dgm:spPr/>
    </dgm:pt>
    <dgm:pt modelId="{EBD47EC8-FA72-40F7-A6FF-D0899BF890A4}" type="pres">
      <dgm:prSet presAssocID="{6CB5307E-855D-40D8-91A3-724513DA1266}" presName="sibTrans" presStyleLbl="bgSibTrans2D1" presStyleIdx="9" presStyleCnt="11"/>
      <dgm:spPr/>
    </dgm:pt>
    <dgm:pt modelId="{9777CCE7-5B9B-4D46-BED1-5A062B26A4F2}" type="pres">
      <dgm:prSet presAssocID="{DAF38DBE-C896-4280-B48A-EF4A68F748C3}" presName="compNode" presStyleCnt="0"/>
      <dgm:spPr/>
    </dgm:pt>
    <dgm:pt modelId="{C6986EEB-5F9D-4148-9ED6-A0AD5B33F208}" type="pres">
      <dgm:prSet presAssocID="{DAF38DBE-C896-4280-B48A-EF4A68F748C3}" presName="dummyConnPt" presStyleCnt="0"/>
      <dgm:spPr/>
    </dgm:pt>
    <dgm:pt modelId="{B3484F0E-9473-411E-AB5C-A3D7C2266368}" type="pres">
      <dgm:prSet presAssocID="{DAF38DBE-C896-4280-B48A-EF4A68F748C3}" presName="node" presStyleLbl="node1" presStyleIdx="10" presStyleCnt="12">
        <dgm:presLayoutVars>
          <dgm:bulletEnabled val="1"/>
        </dgm:presLayoutVars>
      </dgm:prSet>
      <dgm:spPr/>
    </dgm:pt>
    <dgm:pt modelId="{F511A705-20CD-4203-AFE3-8DD8F8317874}" type="pres">
      <dgm:prSet presAssocID="{FC2900D7-0B3A-4254-9FE7-7E5805420698}" presName="sibTrans" presStyleLbl="bgSibTrans2D1" presStyleIdx="10" presStyleCnt="11"/>
      <dgm:spPr/>
    </dgm:pt>
    <dgm:pt modelId="{0C240E97-DA5F-4C8E-A537-144B00292936}" type="pres">
      <dgm:prSet presAssocID="{506D9A89-282C-4462-944F-DB4310AB3E44}" presName="compNode" presStyleCnt="0"/>
      <dgm:spPr/>
    </dgm:pt>
    <dgm:pt modelId="{8595D188-6201-4058-80FA-FF3BE3EC4D68}" type="pres">
      <dgm:prSet presAssocID="{506D9A89-282C-4462-944F-DB4310AB3E44}" presName="dummyConnPt" presStyleCnt="0"/>
      <dgm:spPr/>
    </dgm:pt>
    <dgm:pt modelId="{4B2E5A01-EC4A-494F-A25A-DB88028EDEFB}" type="pres">
      <dgm:prSet presAssocID="{506D9A89-282C-4462-944F-DB4310AB3E44}" presName="node" presStyleLbl="node1" presStyleIdx="11" presStyleCnt="12">
        <dgm:presLayoutVars>
          <dgm:bulletEnabled val="1"/>
        </dgm:presLayoutVars>
      </dgm:prSet>
      <dgm:spPr/>
    </dgm:pt>
  </dgm:ptLst>
  <dgm:cxnLst>
    <dgm:cxn modelId="{BF61ED0A-99E4-4BCF-81EC-202FA0DE392D}" type="presOf" srcId="{F549AE7A-612F-471B-8E33-14D1F198FA56}" destId="{CE05E10C-2DF1-4CC7-BBA0-B1EE360D9052}" srcOrd="0" destOrd="0" presId="urn:microsoft.com/office/officeart/2005/8/layout/bProcess4"/>
    <dgm:cxn modelId="{7A31890C-16AB-4182-A1ED-5C5507DDFA4B}" type="presOf" srcId="{8CE9D848-E2F2-4589-BA9B-FD621FABC55B}" destId="{D478B73A-D0C6-4A96-8EBE-1A5DE791DAA4}" srcOrd="0" destOrd="0" presId="urn:microsoft.com/office/officeart/2005/8/layout/bProcess4"/>
    <dgm:cxn modelId="{C018C50D-0E41-4F2D-ADA7-CCDA6B83C531}" type="presOf" srcId="{74D0F03A-2EFC-4524-B001-51A7BFB64F40}" destId="{6570E901-0859-4000-8E22-EA856E53A521}" srcOrd="0" destOrd="0" presId="urn:microsoft.com/office/officeart/2005/8/layout/bProcess4"/>
    <dgm:cxn modelId="{4112150F-FD4D-4B60-A528-7CC9BADC8160}" type="presOf" srcId="{68502862-673F-4DCC-91F1-8EB0C4C039B4}" destId="{153678B0-F690-4CBC-89E7-0BD124035EF2}" srcOrd="0" destOrd="0" presId="urn:microsoft.com/office/officeart/2005/8/layout/bProcess4"/>
    <dgm:cxn modelId="{E9722A12-4245-47CE-96E6-7E27A77E8A26}" type="presOf" srcId="{261B6249-0B02-4D02-B7B2-8BD555EF2692}" destId="{3699FC1E-F563-493F-85C9-C14100DB321B}" srcOrd="0" destOrd="0" presId="urn:microsoft.com/office/officeart/2005/8/layout/bProcess4"/>
    <dgm:cxn modelId="{CEE30D16-D278-43B1-97A0-6EAA95E81136}" srcId="{FB69EB6E-25B1-4DAF-80C2-EC022016D32F}" destId="{E0012AF3-DDE2-4496-9042-2B6AFA22DCD8}" srcOrd="9" destOrd="0" parTransId="{9A5ED504-E592-40C4-B0C3-96ADC596A2EE}" sibTransId="{6CB5307E-855D-40D8-91A3-724513DA1266}"/>
    <dgm:cxn modelId="{9E786C1C-76F0-4459-8C0B-382B209469DF}" type="presOf" srcId="{FC2900D7-0B3A-4254-9FE7-7E5805420698}" destId="{F511A705-20CD-4203-AFE3-8DD8F8317874}" srcOrd="0" destOrd="0" presId="urn:microsoft.com/office/officeart/2005/8/layout/bProcess4"/>
    <dgm:cxn modelId="{EFE91B21-B8B0-4A40-9D4D-E9826567EC0D}" srcId="{FB69EB6E-25B1-4DAF-80C2-EC022016D32F}" destId="{68502862-673F-4DCC-91F1-8EB0C4C039B4}" srcOrd="4" destOrd="0" parTransId="{D1FF17C4-A2EC-4A90-80E2-93CDEC638530}" sibTransId="{50EEC7A8-2014-4A55-B8E3-2984D6512F6C}"/>
    <dgm:cxn modelId="{5F51E523-BCBB-4BB2-8A3D-71D547CC3725}" type="presOf" srcId="{506D9A89-282C-4462-944F-DB4310AB3E44}" destId="{4B2E5A01-EC4A-494F-A25A-DB88028EDEFB}" srcOrd="0" destOrd="0" presId="urn:microsoft.com/office/officeart/2005/8/layout/bProcess4"/>
    <dgm:cxn modelId="{FF698B2D-BB8E-4F2D-BA75-5AE196B3C118}" type="presOf" srcId="{C28E6CB5-C264-4340-BB2E-CF4FF56B94CB}" destId="{3F63435E-C05B-4BE8-846F-3C05AFC9D82A}" srcOrd="0" destOrd="0" presId="urn:microsoft.com/office/officeart/2005/8/layout/bProcess4"/>
    <dgm:cxn modelId="{ECE60736-31C0-426A-90A5-A60E04719EDF}" type="presOf" srcId="{BD356C1E-3415-4CB0-819B-AAB804A07784}" destId="{7E32FC2A-ADC6-4C72-B785-1AC7D72DAB2C}" srcOrd="0" destOrd="0" presId="urn:microsoft.com/office/officeart/2005/8/layout/bProcess4"/>
    <dgm:cxn modelId="{32852F5D-AE43-4171-8FBB-3D7829112F08}" type="presOf" srcId="{DAF38DBE-C896-4280-B48A-EF4A68F748C3}" destId="{B3484F0E-9473-411E-AB5C-A3D7C2266368}" srcOrd="0" destOrd="0" presId="urn:microsoft.com/office/officeart/2005/8/layout/bProcess4"/>
    <dgm:cxn modelId="{EC481B60-212E-458F-87BF-3E836F5F6DC7}" srcId="{FB69EB6E-25B1-4DAF-80C2-EC022016D32F}" destId="{87D5BBAC-DE86-4A5A-8FD4-0320DD512B83}" srcOrd="1" destOrd="0" parTransId="{BEA3C26C-97E6-4F1B-968C-B40439C270AB}" sibTransId="{168EC3D7-79FB-498C-87C1-435FCD52A97C}"/>
    <dgm:cxn modelId="{C6D28F42-43FD-44CF-B486-76B512D359A2}" type="presOf" srcId="{4A585470-391F-4623-8BBD-92A962843E38}" destId="{2E1793FE-87A6-4912-9D1E-351D63377625}" srcOrd="0" destOrd="0" presId="urn:microsoft.com/office/officeart/2005/8/layout/bProcess4"/>
    <dgm:cxn modelId="{9A251354-DC38-47F4-BECC-1639AD30CA3A}" type="presOf" srcId="{F86BB32C-E782-42D1-80A8-025D60572DEC}" destId="{54DD4513-34CA-495E-A4CB-5EF5BF3B7FF3}" srcOrd="0" destOrd="0" presId="urn:microsoft.com/office/officeart/2005/8/layout/bProcess4"/>
    <dgm:cxn modelId="{06B85655-553F-42C4-90D3-27A544C397C2}" type="presOf" srcId="{50EEC7A8-2014-4A55-B8E3-2984D6512F6C}" destId="{32C4FFEA-4FE2-4EA5-AC06-1513083E64F9}" srcOrd="0" destOrd="0" presId="urn:microsoft.com/office/officeart/2005/8/layout/bProcess4"/>
    <dgm:cxn modelId="{C0A64F7F-2CE6-4163-9B21-EFC594432057}" type="presOf" srcId="{A61C4497-DCFB-4EE3-9982-38C7FEABBF63}" destId="{547C3A5D-08AB-4005-8374-39BB01C20E3C}" srcOrd="0" destOrd="0" presId="urn:microsoft.com/office/officeart/2005/8/layout/bProcess4"/>
    <dgm:cxn modelId="{99611884-AFBF-480D-B8C9-08EB1E6F022D}" srcId="{FB69EB6E-25B1-4DAF-80C2-EC022016D32F}" destId="{A61C4497-DCFB-4EE3-9982-38C7FEABBF63}" srcOrd="0" destOrd="0" parTransId="{DE471A01-380F-4185-A47B-A7C9A0A5E56C}" sibTransId="{461095D0-B925-4C6B-A48E-3F450C09BECE}"/>
    <dgm:cxn modelId="{3F2A7787-E9EC-4484-BAF8-514FD3EA2CDE}" type="presOf" srcId="{9521BBA1-8C5C-4E9B-BA0D-5C76312C33AF}" destId="{6DF12881-E254-4150-BEC2-A8C7FB56876C}" srcOrd="0" destOrd="0" presId="urn:microsoft.com/office/officeart/2005/8/layout/bProcess4"/>
    <dgm:cxn modelId="{497AF48C-15E7-4707-8DE5-15E4CF612F58}" type="presOf" srcId="{461095D0-B925-4C6B-A48E-3F450C09BECE}" destId="{60F2CD61-FEF4-460D-87A1-C2CCB3000EAC}" srcOrd="0" destOrd="0" presId="urn:microsoft.com/office/officeart/2005/8/layout/bProcess4"/>
    <dgm:cxn modelId="{C99ED999-EE55-40C7-8BBD-AD8872775C5B}" srcId="{FB69EB6E-25B1-4DAF-80C2-EC022016D32F}" destId="{C28E6CB5-C264-4340-BB2E-CF4FF56B94CB}" srcOrd="8" destOrd="0" parTransId="{427A85FE-AA21-4EE8-8C0B-39BCD405B29F}" sibTransId="{36F47F85-3423-45F7-8F15-10440B98ECCB}"/>
    <dgm:cxn modelId="{62E6DC9A-BF3B-4187-B60E-2921EDEF6490}" srcId="{FB69EB6E-25B1-4DAF-80C2-EC022016D32F}" destId="{9521BBA1-8C5C-4E9B-BA0D-5C76312C33AF}" srcOrd="3" destOrd="0" parTransId="{B42D4E86-C7A6-4BB7-AA76-9D421A2414A5}" sibTransId="{F86BB32C-E782-42D1-80A8-025D60572DEC}"/>
    <dgm:cxn modelId="{73E72A9B-013F-47C7-ABF7-BBC9B6B3DDCC}" type="presOf" srcId="{2101DEA1-6D54-40F2-BCD6-DB9EF9666D0D}" destId="{E920E385-9851-4BC7-A03D-C766AD0A6031}" srcOrd="0" destOrd="0" presId="urn:microsoft.com/office/officeart/2005/8/layout/bProcess4"/>
    <dgm:cxn modelId="{A4874E9B-9398-4470-AA0F-C8A4EEBA652C}" type="presOf" srcId="{E0012AF3-DDE2-4496-9042-2B6AFA22DCD8}" destId="{3A55E01E-B15C-42A3-884E-81ACA818ED89}" srcOrd="0" destOrd="0" presId="urn:microsoft.com/office/officeart/2005/8/layout/bProcess4"/>
    <dgm:cxn modelId="{D14139A5-1697-4380-8485-18CAA4558326}" type="presOf" srcId="{FB69EB6E-25B1-4DAF-80C2-EC022016D32F}" destId="{3B681C92-871F-4B5B-94F1-0D3A83616ED0}" srcOrd="0" destOrd="0" presId="urn:microsoft.com/office/officeart/2005/8/layout/bProcess4"/>
    <dgm:cxn modelId="{62A561A9-BC67-4809-93DF-3CFE50083BD7}" type="presOf" srcId="{87D5BBAC-DE86-4A5A-8FD4-0320DD512B83}" destId="{BE8D57F3-576C-49CB-8414-4FC5ABE03BD5}" srcOrd="0" destOrd="0" presId="urn:microsoft.com/office/officeart/2005/8/layout/bProcess4"/>
    <dgm:cxn modelId="{F2C153A9-B2A2-4B5A-8009-75F14A0CDE70}" srcId="{FB69EB6E-25B1-4DAF-80C2-EC022016D32F}" destId="{69173E8C-8F69-4B7D-BF99-108F5FA558BA}" srcOrd="7" destOrd="0" parTransId="{91B3DFD6-6387-4E53-83A2-6E2D45CA6820}" sibTransId="{F549AE7A-612F-471B-8E33-14D1F198FA56}"/>
    <dgm:cxn modelId="{BAEAC1AB-64B4-4EF5-ACBC-E140AE4795A7}" type="presOf" srcId="{69173E8C-8F69-4B7D-BF99-108F5FA558BA}" destId="{8FDDC61F-1707-4ED1-9203-C5818A76BB74}" srcOrd="0" destOrd="0" presId="urn:microsoft.com/office/officeart/2005/8/layout/bProcess4"/>
    <dgm:cxn modelId="{055F8EAF-6DDF-44CF-BD6D-05768C88FC39}" type="presOf" srcId="{168EC3D7-79FB-498C-87C1-435FCD52A97C}" destId="{8C957C38-D627-42DB-9AE8-03BFB7A9B217}" srcOrd="0" destOrd="0" presId="urn:microsoft.com/office/officeart/2005/8/layout/bProcess4"/>
    <dgm:cxn modelId="{0E4612BB-1A6B-40D7-B378-2AC11A121907}" srcId="{FB69EB6E-25B1-4DAF-80C2-EC022016D32F}" destId="{DAF38DBE-C896-4280-B48A-EF4A68F748C3}" srcOrd="10" destOrd="0" parTransId="{A97046A1-9419-46F3-BE87-D871349F30B9}" sibTransId="{FC2900D7-0B3A-4254-9FE7-7E5805420698}"/>
    <dgm:cxn modelId="{FF6E9BBC-9F5A-4EA8-808F-FB288AE96A36}" srcId="{FB69EB6E-25B1-4DAF-80C2-EC022016D32F}" destId="{506D9A89-282C-4462-944F-DB4310AB3E44}" srcOrd="11" destOrd="0" parTransId="{2B8BD3DF-12CB-46A1-A445-68E700BE0B81}" sibTransId="{404CFD61-BF1B-438B-A086-92E172BAE170}"/>
    <dgm:cxn modelId="{41F6B8D0-E52E-4C16-8041-416771200620}" srcId="{FB69EB6E-25B1-4DAF-80C2-EC022016D32F}" destId="{4A585470-391F-4623-8BBD-92A962843E38}" srcOrd="5" destOrd="0" parTransId="{B541A3F3-F5BB-4668-A995-E69C414C88EB}" sibTransId="{8CE9D848-E2F2-4589-BA9B-FD621FABC55B}"/>
    <dgm:cxn modelId="{F2614DDC-E6B9-4668-8BDA-7A4E879FA736}" srcId="{FB69EB6E-25B1-4DAF-80C2-EC022016D32F}" destId="{74D0F03A-2EFC-4524-B001-51A7BFB64F40}" srcOrd="6" destOrd="0" parTransId="{F2ECC37B-359B-4646-A085-C5A83089B2AC}" sibTransId="{BD356C1E-3415-4CB0-819B-AAB804A07784}"/>
    <dgm:cxn modelId="{1C0EA5DD-6D33-4ADD-975B-0AE31E7EA725}" srcId="{FB69EB6E-25B1-4DAF-80C2-EC022016D32F}" destId="{2101DEA1-6D54-40F2-BCD6-DB9EF9666D0D}" srcOrd="2" destOrd="0" parTransId="{42B0D180-448B-4161-864E-F03AA4237AFC}" sibTransId="{261B6249-0B02-4D02-B7B2-8BD555EF2692}"/>
    <dgm:cxn modelId="{77C72AF2-1FFA-47E4-AAAE-B6DE9D1BC793}" type="presOf" srcId="{36F47F85-3423-45F7-8F15-10440B98ECCB}" destId="{04488681-D5DC-4BED-874F-746B91E89A0D}" srcOrd="0" destOrd="0" presId="urn:microsoft.com/office/officeart/2005/8/layout/bProcess4"/>
    <dgm:cxn modelId="{C4B8CDF6-A166-4393-9B7E-E0E279012A68}" type="presOf" srcId="{6CB5307E-855D-40D8-91A3-724513DA1266}" destId="{EBD47EC8-FA72-40F7-A6FF-D0899BF890A4}" srcOrd="0" destOrd="0" presId="urn:microsoft.com/office/officeart/2005/8/layout/bProcess4"/>
    <dgm:cxn modelId="{C3B7C0AE-4836-41ED-B936-911EC231BAE9}" type="presParOf" srcId="{3B681C92-871F-4B5B-94F1-0D3A83616ED0}" destId="{878E78C4-9793-4710-8A0C-B6C2DD63449B}" srcOrd="0" destOrd="0" presId="urn:microsoft.com/office/officeart/2005/8/layout/bProcess4"/>
    <dgm:cxn modelId="{590C9798-1B5A-4431-97AB-8C6354A05258}" type="presParOf" srcId="{878E78C4-9793-4710-8A0C-B6C2DD63449B}" destId="{75AD85DE-669D-4F78-8611-F85E85C873D8}" srcOrd="0" destOrd="0" presId="urn:microsoft.com/office/officeart/2005/8/layout/bProcess4"/>
    <dgm:cxn modelId="{7EB60161-0100-43FB-872C-484BF21FD443}" type="presParOf" srcId="{878E78C4-9793-4710-8A0C-B6C2DD63449B}" destId="{547C3A5D-08AB-4005-8374-39BB01C20E3C}" srcOrd="1" destOrd="0" presId="urn:microsoft.com/office/officeart/2005/8/layout/bProcess4"/>
    <dgm:cxn modelId="{2EADB03F-DD40-4FE1-AAD7-2C65CE1EF6C3}" type="presParOf" srcId="{3B681C92-871F-4B5B-94F1-0D3A83616ED0}" destId="{60F2CD61-FEF4-460D-87A1-C2CCB3000EAC}" srcOrd="1" destOrd="0" presId="urn:microsoft.com/office/officeart/2005/8/layout/bProcess4"/>
    <dgm:cxn modelId="{63138713-ED20-4494-8D21-11B410F315C2}" type="presParOf" srcId="{3B681C92-871F-4B5B-94F1-0D3A83616ED0}" destId="{6250269C-5438-4A0A-9951-10C9D83BA300}" srcOrd="2" destOrd="0" presId="urn:microsoft.com/office/officeart/2005/8/layout/bProcess4"/>
    <dgm:cxn modelId="{A0D713FE-25F1-4B64-87C4-5EE87F43F7C1}" type="presParOf" srcId="{6250269C-5438-4A0A-9951-10C9D83BA300}" destId="{303DBE99-4EB1-4355-B1C5-01720668C990}" srcOrd="0" destOrd="0" presId="urn:microsoft.com/office/officeart/2005/8/layout/bProcess4"/>
    <dgm:cxn modelId="{376F4F45-D46F-4B8C-AA00-D884698BB377}" type="presParOf" srcId="{6250269C-5438-4A0A-9951-10C9D83BA300}" destId="{BE8D57F3-576C-49CB-8414-4FC5ABE03BD5}" srcOrd="1" destOrd="0" presId="urn:microsoft.com/office/officeart/2005/8/layout/bProcess4"/>
    <dgm:cxn modelId="{E2073E3F-E032-44CF-9638-4EBFA7F5E5C3}" type="presParOf" srcId="{3B681C92-871F-4B5B-94F1-0D3A83616ED0}" destId="{8C957C38-D627-42DB-9AE8-03BFB7A9B217}" srcOrd="3" destOrd="0" presId="urn:microsoft.com/office/officeart/2005/8/layout/bProcess4"/>
    <dgm:cxn modelId="{8103A2D1-D195-4368-8FB3-0F4A5A1263B5}" type="presParOf" srcId="{3B681C92-871F-4B5B-94F1-0D3A83616ED0}" destId="{9E068694-0403-4F86-B990-CEA73DA8D566}" srcOrd="4" destOrd="0" presId="urn:microsoft.com/office/officeart/2005/8/layout/bProcess4"/>
    <dgm:cxn modelId="{1959E5FF-6E5C-41D1-A783-528E84D49FA4}" type="presParOf" srcId="{9E068694-0403-4F86-B990-CEA73DA8D566}" destId="{A0F4DDF8-34E7-43C9-B0D1-889EBCCD619C}" srcOrd="0" destOrd="0" presId="urn:microsoft.com/office/officeart/2005/8/layout/bProcess4"/>
    <dgm:cxn modelId="{8BA9C8B8-0E3F-4146-9833-3B2065592256}" type="presParOf" srcId="{9E068694-0403-4F86-B990-CEA73DA8D566}" destId="{E920E385-9851-4BC7-A03D-C766AD0A6031}" srcOrd="1" destOrd="0" presId="urn:microsoft.com/office/officeart/2005/8/layout/bProcess4"/>
    <dgm:cxn modelId="{30A361B8-A845-4A3B-A382-3AC20FD3F872}" type="presParOf" srcId="{3B681C92-871F-4B5B-94F1-0D3A83616ED0}" destId="{3699FC1E-F563-493F-85C9-C14100DB321B}" srcOrd="5" destOrd="0" presId="urn:microsoft.com/office/officeart/2005/8/layout/bProcess4"/>
    <dgm:cxn modelId="{6296DF33-3D3B-4C06-82E6-A7F114952515}" type="presParOf" srcId="{3B681C92-871F-4B5B-94F1-0D3A83616ED0}" destId="{A3E50926-5990-4AE6-BFD9-61F37854A54A}" srcOrd="6" destOrd="0" presId="urn:microsoft.com/office/officeart/2005/8/layout/bProcess4"/>
    <dgm:cxn modelId="{8CB1CB11-6E3D-4251-AC40-C449F7527B0A}" type="presParOf" srcId="{A3E50926-5990-4AE6-BFD9-61F37854A54A}" destId="{70952B78-1F0D-4E52-8A86-889C772ABD68}" srcOrd="0" destOrd="0" presId="urn:microsoft.com/office/officeart/2005/8/layout/bProcess4"/>
    <dgm:cxn modelId="{3A71BB19-63E6-42A1-B583-20600062B69B}" type="presParOf" srcId="{A3E50926-5990-4AE6-BFD9-61F37854A54A}" destId="{6DF12881-E254-4150-BEC2-A8C7FB56876C}" srcOrd="1" destOrd="0" presId="urn:microsoft.com/office/officeart/2005/8/layout/bProcess4"/>
    <dgm:cxn modelId="{D417E668-89E0-4613-BB61-8E2061AE2FC3}" type="presParOf" srcId="{3B681C92-871F-4B5B-94F1-0D3A83616ED0}" destId="{54DD4513-34CA-495E-A4CB-5EF5BF3B7FF3}" srcOrd="7" destOrd="0" presId="urn:microsoft.com/office/officeart/2005/8/layout/bProcess4"/>
    <dgm:cxn modelId="{D89B7701-9FC7-4EE2-8F4E-2140AD056B7C}" type="presParOf" srcId="{3B681C92-871F-4B5B-94F1-0D3A83616ED0}" destId="{7C1216DA-68AA-4DF2-84F5-DF4ABA6D1BA2}" srcOrd="8" destOrd="0" presId="urn:microsoft.com/office/officeart/2005/8/layout/bProcess4"/>
    <dgm:cxn modelId="{1FACE825-9CF3-4498-8C23-EB3EC8432653}" type="presParOf" srcId="{7C1216DA-68AA-4DF2-84F5-DF4ABA6D1BA2}" destId="{3D02F55C-1446-4D58-A07D-0F1E29B8C82C}" srcOrd="0" destOrd="0" presId="urn:microsoft.com/office/officeart/2005/8/layout/bProcess4"/>
    <dgm:cxn modelId="{9348DFBB-61AF-4427-833E-824123FB76DD}" type="presParOf" srcId="{7C1216DA-68AA-4DF2-84F5-DF4ABA6D1BA2}" destId="{153678B0-F690-4CBC-89E7-0BD124035EF2}" srcOrd="1" destOrd="0" presId="urn:microsoft.com/office/officeart/2005/8/layout/bProcess4"/>
    <dgm:cxn modelId="{BACFFB51-F3AF-4E92-963F-5D61628B53D5}" type="presParOf" srcId="{3B681C92-871F-4B5B-94F1-0D3A83616ED0}" destId="{32C4FFEA-4FE2-4EA5-AC06-1513083E64F9}" srcOrd="9" destOrd="0" presId="urn:microsoft.com/office/officeart/2005/8/layout/bProcess4"/>
    <dgm:cxn modelId="{7A206294-C214-4AFC-935A-6B7CBA08224A}" type="presParOf" srcId="{3B681C92-871F-4B5B-94F1-0D3A83616ED0}" destId="{C4F15D70-7C19-40B7-B6B2-BFF78127B8DE}" srcOrd="10" destOrd="0" presId="urn:microsoft.com/office/officeart/2005/8/layout/bProcess4"/>
    <dgm:cxn modelId="{E558EE7E-B9FA-4DF6-ADFB-E5F27D607245}" type="presParOf" srcId="{C4F15D70-7C19-40B7-B6B2-BFF78127B8DE}" destId="{DA8DC6DC-842B-4386-8EC6-4099118D942F}" srcOrd="0" destOrd="0" presId="urn:microsoft.com/office/officeart/2005/8/layout/bProcess4"/>
    <dgm:cxn modelId="{4B8D0313-B497-4686-A76A-B1D176F9DC4E}" type="presParOf" srcId="{C4F15D70-7C19-40B7-B6B2-BFF78127B8DE}" destId="{2E1793FE-87A6-4912-9D1E-351D63377625}" srcOrd="1" destOrd="0" presId="urn:microsoft.com/office/officeart/2005/8/layout/bProcess4"/>
    <dgm:cxn modelId="{C7219F82-8A6A-433A-A458-129B5FB46643}" type="presParOf" srcId="{3B681C92-871F-4B5B-94F1-0D3A83616ED0}" destId="{D478B73A-D0C6-4A96-8EBE-1A5DE791DAA4}" srcOrd="11" destOrd="0" presId="urn:microsoft.com/office/officeart/2005/8/layout/bProcess4"/>
    <dgm:cxn modelId="{801659DF-5C42-4DE4-A400-6C6CAA379382}" type="presParOf" srcId="{3B681C92-871F-4B5B-94F1-0D3A83616ED0}" destId="{899ADCBF-1AF0-4F0D-9023-1547B0827436}" srcOrd="12" destOrd="0" presId="urn:microsoft.com/office/officeart/2005/8/layout/bProcess4"/>
    <dgm:cxn modelId="{A4A3A028-D00C-4954-8D23-500DAFF2010F}" type="presParOf" srcId="{899ADCBF-1AF0-4F0D-9023-1547B0827436}" destId="{E31A6869-6204-4AFF-B44D-5A01697186F5}" srcOrd="0" destOrd="0" presId="urn:microsoft.com/office/officeart/2005/8/layout/bProcess4"/>
    <dgm:cxn modelId="{26989BAD-E06B-4E94-9212-D7D238EBFA80}" type="presParOf" srcId="{899ADCBF-1AF0-4F0D-9023-1547B0827436}" destId="{6570E901-0859-4000-8E22-EA856E53A521}" srcOrd="1" destOrd="0" presId="urn:microsoft.com/office/officeart/2005/8/layout/bProcess4"/>
    <dgm:cxn modelId="{5743D890-61E7-4EA8-9367-DE8B239E9887}" type="presParOf" srcId="{3B681C92-871F-4B5B-94F1-0D3A83616ED0}" destId="{7E32FC2A-ADC6-4C72-B785-1AC7D72DAB2C}" srcOrd="13" destOrd="0" presId="urn:microsoft.com/office/officeart/2005/8/layout/bProcess4"/>
    <dgm:cxn modelId="{33A16CAA-D03A-4206-9921-B6CFC4247509}" type="presParOf" srcId="{3B681C92-871F-4B5B-94F1-0D3A83616ED0}" destId="{C864CD17-DF59-4747-A20B-D471938F7EFA}" srcOrd="14" destOrd="0" presId="urn:microsoft.com/office/officeart/2005/8/layout/bProcess4"/>
    <dgm:cxn modelId="{E8D78C01-B3C5-48F6-A777-7D814C69F545}" type="presParOf" srcId="{C864CD17-DF59-4747-A20B-D471938F7EFA}" destId="{CE5D68E3-FF36-41E3-B53A-4F8CFF97F424}" srcOrd="0" destOrd="0" presId="urn:microsoft.com/office/officeart/2005/8/layout/bProcess4"/>
    <dgm:cxn modelId="{CD85EA82-BF44-4AA6-8546-1445D946F915}" type="presParOf" srcId="{C864CD17-DF59-4747-A20B-D471938F7EFA}" destId="{8FDDC61F-1707-4ED1-9203-C5818A76BB74}" srcOrd="1" destOrd="0" presId="urn:microsoft.com/office/officeart/2005/8/layout/bProcess4"/>
    <dgm:cxn modelId="{B6292A52-EB59-4255-B344-53F9227657F2}" type="presParOf" srcId="{3B681C92-871F-4B5B-94F1-0D3A83616ED0}" destId="{CE05E10C-2DF1-4CC7-BBA0-B1EE360D9052}" srcOrd="15" destOrd="0" presId="urn:microsoft.com/office/officeart/2005/8/layout/bProcess4"/>
    <dgm:cxn modelId="{045B2D68-D475-4639-A510-6F212D4142D5}" type="presParOf" srcId="{3B681C92-871F-4B5B-94F1-0D3A83616ED0}" destId="{8C3FC8F8-B5A4-4D65-82F3-451FED52DBD6}" srcOrd="16" destOrd="0" presId="urn:microsoft.com/office/officeart/2005/8/layout/bProcess4"/>
    <dgm:cxn modelId="{00862471-82BD-44C6-9580-88A3EE3AB20E}" type="presParOf" srcId="{8C3FC8F8-B5A4-4D65-82F3-451FED52DBD6}" destId="{C0D750A8-EB00-497F-B477-2636215856AF}" srcOrd="0" destOrd="0" presId="urn:microsoft.com/office/officeart/2005/8/layout/bProcess4"/>
    <dgm:cxn modelId="{8AE03219-CF7F-4112-9455-2A4507A00780}" type="presParOf" srcId="{8C3FC8F8-B5A4-4D65-82F3-451FED52DBD6}" destId="{3F63435E-C05B-4BE8-846F-3C05AFC9D82A}" srcOrd="1" destOrd="0" presId="urn:microsoft.com/office/officeart/2005/8/layout/bProcess4"/>
    <dgm:cxn modelId="{9538D4F6-84D4-429E-9123-DA0F4217FF35}" type="presParOf" srcId="{3B681C92-871F-4B5B-94F1-0D3A83616ED0}" destId="{04488681-D5DC-4BED-874F-746B91E89A0D}" srcOrd="17" destOrd="0" presId="urn:microsoft.com/office/officeart/2005/8/layout/bProcess4"/>
    <dgm:cxn modelId="{2854D5A7-3C84-4148-9B13-60A4FC8BA531}" type="presParOf" srcId="{3B681C92-871F-4B5B-94F1-0D3A83616ED0}" destId="{456868AF-22C9-473C-A239-A057EDD069D0}" srcOrd="18" destOrd="0" presId="urn:microsoft.com/office/officeart/2005/8/layout/bProcess4"/>
    <dgm:cxn modelId="{C36EB477-3312-4B29-9C6E-81E5F7219990}" type="presParOf" srcId="{456868AF-22C9-473C-A239-A057EDD069D0}" destId="{54F59279-E469-434D-9E89-86D2986ACA46}" srcOrd="0" destOrd="0" presId="urn:microsoft.com/office/officeart/2005/8/layout/bProcess4"/>
    <dgm:cxn modelId="{41EBD4DE-2F1C-4F07-97F0-3C4B70905F24}" type="presParOf" srcId="{456868AF-22C9-473C-A239-A057EDD069D0}" destId="{3A55E01E-B15C-42A3-884E-81ACA818ED89}" srcOrd="1" destOrd="0" presId="urn:microsoft.com/office/officeart/2005/8/layout/bProcess4"/>
    <dgm:cxn modelId="{0ED8C956-3DFD-4C85-B2C1-F91B72232A70}" type="presParOf" srcId="{3B681C92-871F-4B5B-94F1-0D3A83616ED0}" destId="{EBD47EC8-FA72-40F7-A6FF-D0899BF890A4}" srcOrd="19" destOrd="0" presId="urn:microsoft.com/office/officeart/2005/8/layout/bProcess4"/>
    <dgm:cxn modelId="{6DCEAADC-E41E-4495-9ACC-762F82CA3A52}" type="presParOf" srcId="{3B681C92-871F-4B5B-94F1-0D3A83616ED0}" destId="{9777CCE7-5B9B-4D46-BED1-5A062B26A4F2}" srcOrd="20" destOrd="0" presId="urn:microsoft.com/office/officeart/2005/8/layout/bProcess4"/>
    <dgm:cxn modelId="{700DE8C7-F13F-4B6E-BE43-CD369C2FD4AF}" type="presParOf" srcId="{9777CCE7-5B9B-4D46-BED1-5A062B26A4F2}" destId="{C6986EEB-5F9D-4148-9ED6-A0AD5B33F208}" srcOrd="0" destOrd="0" presId="urn:microsoft.com/office/officeart/2005/8/layout/bProcess4"/>
    <dgm:cxn modelId="{05292AB9-310C-4CD9-BEAF-0417724C211E}" type="presParOf" srcId="{9777CCE7-5B9B-4D46-BED1-5A062B26A4F2}" destId="{B3484F0E-9473-411E-AB5C-A3D7C2266368}" srcOrd="1" destOrd="0" presId="urn:microsoft.com/office/officeart/2005/8/layout/bProcess4"/>
    <dgm:cxn modelId="{FE59DBAB-F21E-4028-95E8-6BA2D0462BF7}" type="presParOf" srcId="{3B681C92-871F-4B5B-94F1-0D3A83616ED0}" destId="{F511A705-20CD-4203-AFE3-8DD8F8317874}" srcOrd="21" destOrd="0" presId="urn:microsoft.com/office/officeart/2005/8/layout/bProcess4"/>
    <dgm:cxn modelId="{B9FF2048-A381-4EF0-8927-5F1EE0E70B19}" type="presParOf" srcId="{3B681C92-871F-4B5B-94F1-0D3A83616ED0}" destId="{0C240E97-DA5F-4C8E-A537-144B00292936}" srcOrd="22" destOrd="0" presId="urn:microsoft.com/office/officeart/2005/8/layout/bProcess4"/>
    <dgm:cxn modelId="{5ED724B9-7FC3-4B55-B492-AE7843282FB0}" type="presParOf" srcId="{0C240E97-DA5F-4C8E-A537-144B00292936}" destId="{8595D188-6201-4058-80FA-FF3BE3EC4D68}" srcOrd="0" destOrd="0" presId="urn:microsoft.com/office/officeart/2005/8/layout/bProcess4"/>
    <dgm:cxn modelId="{B00C1FDB-D4FF-40FA-A589-61CC50581E64}" type="presParOf" srcId="{0C240E97-DA5F-4C8E-A537-144B00292936}" destId="{4B2E5A01-EC4A-494F-A25A-DB88028EDEF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41735-7338-40A9-8307-94D7AA0417BE}">
      <dsp:nvSpPr>
        <dsp:cNvPr id="0" name=""/>
        <dsp:cNvSpPr/>
      </dsp:nvSpPr>
      <dsp:spPr>
        <a:xfrm>
          <a:off x="0" y="3407580"/>
          <a:ext cx="10515600" cy="74549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The recipient of this project would ideally be Zillow, a technology leader in the real estate industry.</a:t>
          </a:r>
        </a:p>
      </dsp:txBody>
      <dsp:txXfrm>
        <a:off x="0" y="3407580"/>
        <a:ext cx="10515600" cy="745495"/>
      </dsp:txXfrm>
    </dsp:sp>
    <dsp:sp modelId="{E52F626E-1094-4F9A-A0DB-3272132B941E}">
      <dsp:nvSpPr>
        <dsp:cNvPr id="0" name=""/>
        <dsp:cNvSpPr/>
      </dsp:nvSpPr>
      <dsp:spPr>
        <a:xfrm rot="10800000">
          <a:off x="0" y="2272191"/>
          <a:ext cx="10515600" cy="1146571"/>
        </a:xfrm>
        <a:prstGeom prst="upArrowCallou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Predict housing prices in Ames, Iowa - based on Kaggle’s Advanced Regression Techniques Competition</a:t>
          </a:r>
        </a:p>
      </dsp:txBody>
      <dsp:txXfrm rot="10800000">
        <a:off x="0" y="2272191"/>
        <a:ext cx="10515600" cy="745007"/>
      </dsp:txXfrm>
    </dsp:sp>
    <dsp:sp modelId="{4945D311-8953-4AC3-81C7-E84941909172}">
      <dsp:nvSpPr>
        <dsp:cNvPr id="0" name=""/>
        <dsp:cNvSpPr/>
      </dsp:nvSpPr>
      <dsp:spPr>
        <a:xfrm rot="10800000">
          <a:off x="0" y="1136801"/>
          <a:ext cx="10515600" cy="1146571"/>
        </a:xfrm>
        <a:prstGeom prst="upArrowCallou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Practice data wrangling, exploratory data analysis, statistics and machine learning skills</a:t>
          </a:r>
        </a:p>
      </dsp:txBody>
      <dsp:txXfrm rot="10800000">
        <a:off x="0" y="1136801"/>
        <a:ext cx="10515600" cy="745007"/>
      </dsp:txXfrm>
    </dsp:sp>
    <dsp:sp modelId="{F2B3E00A-C1F8-4C45-92DE-C0869B22A92F}">
      <dsp:nvSpPr>
        <dsp:cNvPr id="0" name=""/>
        <dsp:cNvSpPr/>
      </dsp:nvSpPr>
      <dsp:spPr>
        <a:xfrm rot="10800000">
          <a:off x="0" y="1412"/>
          <a:ext cx="10515600" cy="1146571"/>
        </a:xfrm>
        <a:prstGeom prst="upArrowCallou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i="1" kern="1200"/>
            <a:t>Goals:</a:t>
          </a:r>
          <a:endParaRPr lang="en-US" sz="1900" kern="1200"/>
        </a:p>
      </dsp:txBody>
      <dsp:txXfrm rot="10800000">
        <a:off x="0" y="1412"/>
        <a:ext cx="10515600" cy="745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3CF01-28EC-4342-AA11-F33FABA1D3D6}">
      <dsp:nvSpPr>
        <dsp:cNvPr id="0" name=""/>
        <dsp:cNvSpPr/>
      </dsp:nvSpPr>
      <dsp:spPr>
        <a:xfrm>
          <a:off x="739378" y="2726"/>
          <a:ext cx="2824013" cy="169440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Identifying Missing Data</a:t>
          </a:r>
          <a:endParaRPr lang="en-US" sz="1900" kern="1200"/>
        </a:p>
      </dsp:txBody>
      <dsp:txXfrm>
        <a:off x="739378" y="2726"/>
        <a:ext cx="2824013" cy="1694408"/>
      </dsp:txXfrm>
    </dsp:sp>
    <dsp:sp modelId="{0FC212D8-93B4-4A90-802F-844FF0E6D1AC}">
      <dsp:nvSpPr>
        <dsp:cNvPr id="0" name=""/>
        <dsp:cNvSpPr/>
      </dsp:nvSpPr>
      <dsp:spPr>
        <a:xfrm>
          <a:off x="3845793" y="2726"/>
          <a:ext cx="2824013" cy="1694408"/>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Factorizing certain Numeric</a:t>
          </a:r>
          <a:endParaRPr lang="en-US" sz="1900" kern="1200" dirty="0"/>
        </a:p>
      </dsp:txBody>
      <dsp:txXfrm>
        <a:off x="3845793" y="2726"/>
        <a:ext cx="2824013" cy="1694408"/>
      </dsp:txXfrm>
    </dsp:sp>
    <dsp:sp modelId="{DB36AB0B-3183-425C-BA71-804DD9C9AA2D}">
      <dsp:nvSpPr>
        <dsp:cNvPr id="0" name=""/>
        <dsp:cNvSpPr/>
      </dsp:nvSpPr>
      <dsp:spPr>
        <a:xfrm>
          <a:off x="6952208" y="2726"/>
          <a:ext cx="2824013" cy="1694408"/>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Label encoding/factoring character variables</a:t>
          </a:r>
          <a:endParaRPr lang="en-US" sz="1900" kern="1200" dirty="0"/>
        </a:p>
      </dsp:txBody>
      <dsp:txXfrm>
        <a:off x="6952208" y="2726"/>
        <a:ext cx="2824013" cy="1694408"/>
      </dsp:txXfrm>
    </dsp:sp>
    <dsp:sp modelId="{0D163948-68C5-4396-A78F-C5C23C8CF117}">
      <dsp:nvSpPr>
        <dsp:cNvPr id="0" name=""/>
        <dsp:cNvSpPr/>
      </dsp:nvSpPr>
      <dsp:spPr>
        <a:xfrm>
          <a:off x="739378" y="1979536"/>
          <a:ext cx="2824013" cy="1694408"/>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Variables</a:t>
          </a:r>
          <a:r>
            <a:rPr lang="en-US" sz="1900" kern="1200" dirty="0" err="1"/>
            <a:t>Of</a:t>
          </a:r>
          <a:r>
            <a:rPr lang="en-US" sz="1900" kern="1200" dirty="0"/>
            <a:t> the original set, 34 variables contain are missing values. </a:t>
          </a:r>
        </a:p>
      </dsp:txBody>
      <dsp:txXfrm>
        <a:off x="739378" y="1979536"/>
        <a:ext cx="2824013" cy="1694408"/>
      </dsp:txXfrm>
    </dsp:sp>
    <dsp:sp modelId="{33293474-AB6D-4DCF-8F8C-8C768965FAE6}">
      <dsp:nvSpPr>
        <dsp:cNvPr id="0" name=""/>
        <dsp:cNvSpPr/>
      </dsp:nvSpPr>
      <dsp:spPr>
        <a:xfrm>
          <a:off x="3845793" y="1979536"/>
          <a:ext cx="2824013" cy="1694408"/>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After data imputing, there are 15 variables that remain with character values and need label encoding/factorization.</a:t>
          </a:r>
        </a:p>
      </dsp:txBody>
      <dsp:txXfrm>
        <a:off x="3845793" y="1979536"/>
        <a:ext cx="2824013" cy="1694408"/>
      </dsp:txXfrm>
    </dsp:sp>
    <dsp:sp modelId="{3A3CA531-64B6-4FAA-93B1-1E583161E278}">
      <dsp:nvSpPr>
        <dsp:cNvPr id="0" name=""/>
        <dsp:cNvSpPr/>
      </dsp:nvSpPr>
      <dsp:spPr>
        <a:xfrm>
          <a:off x="6952208" y="1979536"/>
          <a:ext cx="2824013" cy="1694408"/>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After imputation and factorization, ‘YrSold’, ‘MoSold’ and ‘MSSubClass’ remain to be converted to a categorical variable.</a:t>
          </a:r>
        </a:p>
      </dsp:txBody>
      <dsp:txXfrm>
        <a:off x="6952208" y="1979536"/>
        <a:ext cx="2824013" cy="1694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2CD61-FEF4-460D-87A1-C2CCB3000EAC}">
      <dsp:nvSpPr>
        <dsp:cNvPr id="0" name=""/>
        <dsp:cNvSpPr/>
      </dsp:nvSpPr>
      <dsp:spPr>
        <a:xfrm rot="5400000">
          <a:off x="-277990" y="1211918"/>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47C3A5D-08AB-4005-8374-39BB01C20E3C}">
      <dsp:nvSpPr>
        <dsp:cNvPr id="0" name=""/>
        <dsp:cNvSpPr/>
      </dsp:nvSpPr>
      <dsp:spPr>
        <a:xfrm>
          <a:off x="3062" y="417477"/>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Removing Highly Correlated Variables</a:t>
          </a:r>
          <a:endParaRPr lang="en-US" sz="1100" kern="1200"/>
        </a:p>
      </dsp:txBody>
      <dsp:txXfrm>
        <a:off x="32272" y="446687"/>
        <a:ext cx="1603745" cy="938879"/>
      </dsp:txXfrm>
    </dsp:sp>
    <dsp:sp modelId="{8C957C38-D627-42DB-9AE8-03BFB7A9B217}">
      <dsp:nvSpPr>
        <dsp:cNvPr id="0" name=""/>
        <dsp:cNvSpPr/>
      </dsp:nvSpPr>
      <dsp:spPr>
        <a:xfrm rot="5400000">
          <a:off x="-277990" y="2458542"/>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E8D57F3-576C-49CB-8414-4FC5ABE03BD5}">
      <dsp:nvSpPr>
        <dsp:cNvPr id="0" name=""/>
        <dsp:cNvSpPr/>
      </dsp:nvSpPr>
      <dsp:spPr>
        <a:xfrm>
          <a:off x="3062" y="1664100"/>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Of variables pairs that are highly correlated, dropping variable with least correlation with SalePrice.</a:t>
          </a:r>
        </a:p>
      </dsp:txBody>
      <dsp:txXfrm>
        <a:off x="32272" y="1693310"/>
        <a:ext cx="1603745" cy="938879"/>
      </dsp:txXfrm>
    </dsp:sp>
    <dsp:sp modelId="{3699FC1E-F563-493F-85C9-C14100DB321B}">
      <dsp:nvSpPr>
        <dsp:cNvPr id="0" name=""/>
        <dsp:cNvSpPr/>
      </dsp:nvSpPr>
      <dsp:spPr>
        <a:xfrm rot="5400000">
          <a:off x="-277990" y="3705166"/>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920E385-9851-4BC7-A03D-C766AD0A6031}">
      <dsp:nvSpPr>
        <dsp:cNvPr id="0" name=""/>
        <dsp:cNvSpPr/>
      </dsp:nvSpPr>
      <dsp:spPr>
        <a:xfrm>
          <a:off x="3062" y="2910724"/>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Removing Outliers</a:t>
          </a:r>
          <a:endParaRPr lang="en-US" sz="1100" kern="1200"/>
        </a:p>
      </dsp:txBody>
      <dsp:txXfrm>
        <a:off x="32272" y="2939934"/>
        <a:ext cx="1603745" cy="938879"/>
      </dsp:txXfrm>
    </dsp:sp>
    <dsp:sp modelId="{54DD4513-34CA-495E-A4CB-5EF5BF3B7FF3}">
      <dsp:nvSpPr>
        <dsp:cNvPr id="0" name=""/>
        <dsp:cNvSpPr/>
      </dsp:nvSpPr>
      <dsp:spPr>
        <a:xfrm>
          <a:off x="345321" y="4328478"/>
          <a:ext cx="2200853"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DF12881-E254-4150-BEC2-A8C7FB56876C}">
      <dsp:nvSpPr>
        <dsp:cNvPr id="0" name=""/>
        <dsp:cNvSpPr/>
      </dsp:nvSpPr>
      <dsp:spPr>
        <a:xfrm>
          <a:off x="3062" y="4157348"/>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As seen above in various EDAs, homes #524 an #1299 are outliners. Once removed, they increase correlation.</a:t>
          </a:r>
        </a:p>
      </dsp:txBody>
      <dsp:txXfrm>
        <a:off x="32272" y="4186558"/>
        <a:ext cx="1603745" cy="938879"/>
      </dsp:txXfrm>
    </dsp:sp>
    <dsp:sp modelId="{32C4FFEA-4FE2-4EA5-AC06-1513083E64F9}">
      <dsp:nvSpPr>
        <dsp:cNvPr id="0" name=""/>
        <dsp:cNvSpPr/>
      </dsp:nvSpPr>
      <dsp:spPr>
        <a:xfrm rot="16200000">
          <a:off x="1932689" y="3705166"/>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53678B0-F690-4CBC-89E7-0BD124035EF2}">
      <dsp:nvSpPr>
        <dsp:cNvPr id="0" name=""/>
        <dsp:cNvSpPr/>
      </dsp:nvSpPr>
      <dsp:spPr>
        <a:xfrm>
          <a:off x="2213742" y="4157348"/>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Prepping Predictor Variables </a:t>
          </a:r>
          <a:endParaRPr lang="en-US" sz="1100" kern="1200"/>
        </a:p>
      </dsp:txBody>
      <dsp:txXfrm>
        <a:off x="2242952" y="4186558"/>
        <a:ext cx="1603745" cy="938879"/>
      </dsp:txXfrm>
    </dsp:sp>
    <dsp:sp modelId="{D478B73A-D0C6-4A96-8EBE-1A5DE791DAA4}">
      <dsp:nvSpPr>
        <dsp:cNvPr id="0" name=""/>
        <dsp:cNvSpPr/>
      </dsp:nvSpPr>
      <dsp:spPr>
        <a:xfrm rot="16200000">
          <a:off x="1932689" y="2458542"/>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E1793FE-87A6-4912-9D1E-351D63377625}">
      <dsp:nvSpPr>
        <dsp:cNvPr id="0" name=""/>
        <dsp:cNvSpPr/>
      </dsp:nvSpPr>
      <dsp:spPr>
        <a:xfrm>
          <a:off x="2213742" y="2910724"/>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Splitting categoric and numeric predictor variables. Of this, there are 30 numeric and 49 categoric variables.</a:t>
          </a:r>
        </a:p>
      </dsp:txBody>
      <dsp:txXfrm>
        <a:off x="2242952" y="2939934"/>
        <a:ext cx="1603745" cy="938879"/>
      </dsp:txXfrm>
    </dsp:sp>
    <dsp:sp modelId="{7E32FC2A-ADC6-4C72-B785-1AC7D72DAB2C}">
      <dsp:nvSpPr>
        <dsp:cNvPr id="0" name=""/>
        <dsp:cNvSpPr/>
      </dsp:nvSpPr>
      <dsp:spPr>
        <a:xfrm rot="16200000">
          <a:off x="1932689" y="1211918"/>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570E901-0859-4000-8E22-EA856E53A521}">
      <dsp:nvSpPr>
        <dsp:cNvPr id="0" name=""/>
        <dsp:cNvSpPr/>
      </dsp:nvSpPr>
      <dsp:spPr>
        <a:xfrm>
          <a:off x="2213742" y="1664100"/>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Absolute Skewness and Normalization of Numeric Variables</a:t>
          </a:r>
          <a:endParaRPr lang="en-US" sz="1100" kern="1200"/>
        </a:p>
      </dsp:txBody>
      <dsp:txXfrm>
        <a:off x="2242952" y="1693310"/>
        <a:ext cx="1603745" cy="938879"/>
      </dsp:txXfrm>
    </dsp:sp>
    <dsp:sp modelId="{CE05E10C-2DF1-4CC7-BBA0-B1EE360D9052}">
      <dsp:nvSpPr>
        <dsp:cNvPr id="0" name=""/>
        <dsp:cNvSpPr/>
      </dsp:nvSpPr>
      <dsp:spPr>
        <a:xfrm>
          <a:off x="2556001" y="588606"/>
          <a:ext cx="2200853"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FDDC61F-1707-4ED1-9203-C5818A76BB74}">
      <dsp:nvSpPr>
        <dsp:cNvPr id="0" name=""/>
        <dsp:cNvSpPr/>
      </dsp:nvSpPr>
      <dsp:spPr>
        <a:xfrm>
          <a:off x="2213742" y="417477"/>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Log of all numeric predictor variables with an absolute skew grater than 0.8 to avoid division by 0.</a:t>
          </a:r>
        </a:p>
      </dsp:txBody>
      <dsp:txXfrm>
        <a:off x="2242952" y="446687"/>
        <a:ext cx="1603745" cy="938879"/>
      </dsp:txXfrm>
    </dsp:sp>
    <dsp:sp modelId="{04488681-D5DC-4BED-874F-746B91E89A0D}">
      <dsp:nvSpPr>
        <dsp:cNvPr id="0" name=""/>
        <dsp:cNvSpPr/>
      </dsp:nvSpPr>
      <dsp:spPr>
        <a:xfrm rot="5400000">
          <a:off x="4143369" y="1211918"/>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F63435E-C05B-4BE8-846F-3C05AFC9D82A}">
      <dsp:nvSpPr>
        <dsp:cNvPr id="0" name=""/>
        <dsp:cNvSpPr/>
      </dsp:nvSpPr>
      <dsp:spPr>
        <a:xfrm>
          <a:off x="4424422" y="417477"/>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Hot Encoding Categorical Variables</a:t>
          </a:r>
          <a:endParaRPr lang="en-US" sz="1100" kern="1200"/>
        </a:p>
      </dsp:txBody>
      <dsp:txXfrm>
        <a:off x="4453632" y="446687"/>
        <a:ext cx="1603745" cy="938879"/>
      </dsp:txXfrm>
    </dsp:sp>
    <dsp:sp modelId="{EBD47EC8-FA72-40F7-A6FF-D0899BF890A4}">
      <dsp:nvSpPr>
        <dsp:cNvPr id="0" name=""/>
        <dsp:cNvSpPr/>
      </dsp:nvSpPr>
      <dsp:spPr>
        <a:xfrm rot="5400000">
          <a:off x="4143369" y="2458542"/>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A55E01E-B15C-42A3-884E-81ACA818ED89}">
      <dsp:nvSpPr>
        <dsp:cNvPr id="0" name=""/>
        <dsp:cNvSpPr/>
      </dsp:nvSpPr>
      <dsp:spPr>
        <a:xfrm>
          <a:off x="4424422" y="1664100"/>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Converting all factor variables to binary (Yes/No, 1s and 0s) to prep for ML models.</a:t>
          </a:r>
        </a:p>
      </dsp:txBody>
      <dsp:txXfrm>
        <a:off x="4453632" y="1693310"/>
        <a:ext cx="1603745" cy="938879"/>
      </dsp:txXfrm>
    </dsp:sp>
    <dsp:sp modelId="{F511A705-20CD-4203-AFE3-8DD8F8317874}">
      <dsp:nvSpPr>
        <dsp:cNvPr id="0" name=""/>
        <dsp:cNvSpPr/>
      </dsp:nvSpPr>
      <dsp:spPr>
        <a:xfrm rot="5400000">
          <a:off x="4143369" y="3705166"/>
          <a:ext cx="1236797" cy="149594"/>
        </a:xfrm>
        <a:prstGeom prst="rect">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3484F0E-9473-411E-AB5C-A3D7C2266368}">
      <dsp:nvSpPr>
        <dsp:cNvPr id="0" name=""/>
        <dsp:cNvSpPr/>
      </dsp:nvSpPr>
      <dsp:spPr>
        <a:xfrm>
          <a:off x="4424422" y="2910724"/>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Removing records with few/none values in train or test sets</a:t>
          </a:r>
          <a:endParaRPr lang="en-US" sz="1100" kern="1200" dirty="0"/>
        </a:p>
      </dsp:txBody>
      <dsp:txXfrm>
        <a:off x="4453632" y="2939934"/>
        <a:ext cx="1603745" cy="938879"/>
      </dsp:txXfrm>
    </dsp:sp>
    <dsp:sp modelId="{4B2E5A01-EC4A-494F-A25A-DB88028EDEFB}">
      <dsp:nvSpPr>
        <dsp:cNvPr id="0" name=""/>
        <dsp:cNvSpPr/>
      </dsp:nvSpPr>
      <dsp:spPr>
        <a:xfrm>
          <a:off x="4424422" y="4157348"/>
          <a:ext cx="1662165" cy="9972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 total 49 hot-encoded predictor variables were removed due to little or no variance.</a:t>
          </a:r>
        </a:p>
      </dsp:txBody>
      <dsp:txXfrm>
        <a:off x="4453632" y="4186558"/>
        <a:ext cx="1603745" cy="9388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582A-2207-4390-9B76-6B6973857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E48E0-D94A-403F-AF9E-6E4B60997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193E6-B5C2-4A3B-9BA5-F9E7F8B0CBB6}"/>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70BB0C9D-34B1-4295-A5DA-940080054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B257A-017D-48A2-94D1-A02AB550398F}"/>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14686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5FCE-57B9-4156-BD7E-B3C7E08EB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6A1C3-B8AB-4FC7-9D3D-464B6887AF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F6980-08E5-4D13-B663-4609E8CB26D0}"/>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317BE8B7-5035-4559-B756-4AB5B333E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70815-3CA6-4C57-B3CC-C680D237B3EC}"/>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56034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651BF-05A4-40B8-BF02-7EAF0042A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926835-C567-4AC8-919E-1E7E6FE60A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01260-7FD8-4D05-B46B-2A21A2A5A90A}"/>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47A8AD43-BFD4-4DFD-9C18-8202EBC0E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B5319-0B21-4372-B299-3A130F119DA2}"/>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1065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3C61-14B7-429C-89F6-F508DF343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8001F-E7A1-4029-A63C-AAD3D3927B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65921-066A-4038-BB4B-F3F52A2D93B3}"/>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304C43F3-E312-431E-9319-7387AD6D2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E6F58-11F1-4FD6-8DF8-43F8A829DA82}"/>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109697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8359-2830-4718-AA58-792313116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78B7A-62D9-485A-A589-98CF3AD53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A466BD-4983-41DB-BC39-6A55076DD1CC}"/>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BF9FB5FB-90C2-4D3C-843E-5579E3D02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4A354-A6D5-4629-943B-52CA7D03A82F}"/>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23932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2E6-3EF0-4772-99B1-42279816F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BDB5F-EC0A-4ADC-8106-43D196A11A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AFA9AB-F81D-4094-A6D4-BD56A9ED33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4FE13-4306-4ABF-9BAB-0B499C21C84F}"/>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6" name="Footer Placeholder 5">
            <a:extLst>
              <a:ext uri="{FF2B5EF4-FFF2-40B4-BE49-F238E27FC236}">
                <a16:creationId xmlns:a16="http://schemas.microsoft.com/office/drawing/2014/main" id="{A73A8384-0F09-40EA-8D9A-D9C9C9EF9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48D3E-7C0B-4924-8379-8093AAD2D47C}"/>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236372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8128-6822-4AA2-9763-DB1E554F9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C9A494-44B8-4010-97F3-6696A1A1B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99B762-A8B0-4A7F-AF56-161CAB98AF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60B1B-BA44-486A-AD93-C810F4E51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32C402-5AC2-447F-A7C5-DB02042667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01B0D-7530-44AF-9E96-B990259630DE}"/>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8" name="Footer Placeholder 7">
            <a:extLst>
              <a:ext uri="{FF2B5EF4-FFF2-40B4-BE49-F238E27FC236}">
                <a16:creationId xmlns:a16="http://schemas.microsoft.com/office/drawing/2014/main" id="{FFD764F3-EFE6-4D1D-A262-6C4F9C8C18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28B6D5-396A-43EF-8D26-B8BD6E54A176}"/>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308069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630-1DFA-4E53-A0A6-6335CB6EFC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7B32D4-3CA6-4FC2-8F9F-66AE09808446}"/>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4" name="Footer Placeholder 3">
            <a:extLst>
              <a:ext uri="{FF2B5EF4-FFF2-40B4-BE49-F238E27FC236}">
                <a16:creationId xmlns:a16="http://schemas.microsoft.com/office/drawing/2014/main" id="{C36750E5-E322-44DC-97E9-0F2928DC8A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6BE93-3C30-4664-91E5-BC85CA5E6B43}"/>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212820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55F269-74C4-4621-BAFD-72ADB94EFA3E}"/>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3" name="Footer Placeholder 2">
            <a:extLst>
              <a:ext uri="{FF2B5EF4-FFF2-40B4-BE49-F238E27FC236}">
                <a16:creationId xmlns:a16="http://schemas.microsoft.com/office/drawing/2014/main" id="{A227C379-33F9-44E5-B26B-359458F4E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3B10C-F379-4874-8BBD-E82C44FECD3B}"/>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271363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7A43-E15A-4D2B-B993-364599B65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D49E0F-6B0C-465C-BC1A-8F1E66C5F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08040-8E8A-4893-9960-8618470FD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6DA97-0219-4A39-861D-B559B15819D7}"/>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6" name="Footer Placeholder 5">
            <a:extLst>
              <a:ext uri="{FF2B5EF4-FFF2-40B4-BE49-F238E27FC236}">
                <a16:creationId xmlns:a16="http://schemas.microsoft.com/office/drawing/2014/main" id="{03AE5ABF-2DF2-4B07-8764-0A0271E1B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0A95A-0D60-47E4-BAA5-7AAD563C7A2C}"/>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10611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B701-C169-4049-82E0-D0389EE7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8AAB89-6366-4672-A685-705F5A081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BE0001-9E89-4C5F-AE9E-53A7C0FFB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B6C26E-6DEE-4AED-87CF-09FA20B88474}"/>
              </a:ext>
            </a:extLst>
          </p:cNvPr>
          <p:cNvSpPr>
            <a:spLocks noGrp="1"/>
          </p:cNvSpPr>
          <p:nvPr>
            <p:ph type="dt" sz="half" idx="10"/>
          </p:nvPr>
        </p:nvSpPr>
        <p:spPr/>
        <p:txBody>
          <a:bodyPr/>
          <a:lstStyle/>
          <a:p>
            <a:fld id="{763975C8-CEA6-4535-B113-BDC13792DEA5}" type="datetimeFigureOut">
              <a:rPr lang="en-US" smtClean="0"/>
              <a:t>5/18/2018</a:t>
            </a:fld>
            <a:endParaRPr lang="en-US"/>
          </a:p>
        </p:txBody>
      </p:sp>
      <p:sp>
        <p:nvSpPr>
          <p:cNvPr id="6" name="Footer Placeholder 5">
            <a:extLst>
              <a:ext uri="{FF2B5EF4-FFF2-40B4-BE49-F238E27FC236}">
                <a16:creationId xmlns:a16="http://schemas.microsoft.com/office/drawing/2014/main" id="{37949007-2C5A-471D-B901-D0465CF3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B81AD-DAA9-4E2E-971A-AA3750370BFE}"/>
              </a:ext>
            </a:extLst>
          </p:cNvPr>
          <p:cNvSpPr>
            <a:spLocks noGrp="1"/>
          </p:cNvSpPr>
          <p:nvPr>
            <p:ph type="sldNum" sz="quarter" idx="12"/>
          </p:nvPr>
        </p:nvSpPr>
        <p:spPr/>
        <p:txBody>
          <a:bodyPr/>
          <a:lstStyle/>
          <a:p>
            <a:fld id="{CC6B561D-E5B5-4EDB-B34C-8B4DC3286C6F}" type="slidenum">
              <a:rPr lang="en-US" smtClean="0"/>
              <a:t>‹#›</a:t>
            </a:fld>
            <a:endParaRPr lang="en-US"/>
          </a:p>
        </p:txBody>
      </p:sp>
    </p:spTree>
    <p:extLst>
      <p:ext uri="{BB962C8B-B14F-4D97-AF65-F5344CB8AC3E}">
        <p14:creationId xmlns:p14="http://schemas.microsoft.com/office/powerpoint/2010/main" val="311802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97154A-6AE0-416E-9C38-3FD5CA0E6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5ADFB-8DA1-4BFC-AE83-16A980B106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ACE97-DAB0-409A-97CF-3CA7C9566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975C8-CEA6-4535-B113-BDC13792DEA5}" type="datetimeFigureOut">
              <a:rPr lang="en-US" smtClean="0"/>
              <a:t>5/18/2018</a:t>
            </a:fld>
            <a:endParaRPr lang="en-US"/>
          </a:p>
        </p:txBody>
      </p:sp>
      <p:sp>
        <p:nvSpPr>
          <p:cNvPr id="5" name="Footer Placeholder 4">
            <a:extLst>
              <a:ext uri="{FF2B5EF4-FFF2-40B4-BE49-F238E27FC236}">
                <a16:creationId xmlns:a16="http://schemas.microsoft.com/office/drawing/2014/main" id="{FFEB5F23-5970-41F4-A83E-D5D6D6EE1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CDCC8C-903E-495D-BD1C-8F7D47DE7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B561D-E5B5-4EDB-B34C-8B4DC3286C6F}" type="slidenum">
              <a:rPr lang="en-US" smtClean="0"/>
              <a:t>‹#›</a:t>
            </a:fld>
            <a:endParaRPr lang="en-US"/>
          </a:p>
        </p:txBody>
      </p:sp>
    </p:spTree>
    <p:extLst>
      <p:ext uri="{BB962C8B-B14F-4D97-AF65-F5344CB8AC3E}">
        <p14:creationId xmlns:p14="http://schemas.microsoft.com/office/powerpoint/2010/main" val="15410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2F997B-A63D-4078-9256-28044C165D3C}"/>
              </a:ext>
            </a:extLst>
          </p:cNvPr>
          <p:cNvSpPr>
            <a:spLocks noGrp="1"/>
          </p:cNvSpPr>
          <p:nvPr>
            <p:ph type="ctrTitle"/>
          </p:nvPr>
        </p:nvSpPr>
        <p:spPr>
          <a:xfrm>
            <a:off x="838199" y="4525347"/>
            <a:ext cx="6801321" cy="1737360"/>
          </a:xfrm>
        </p:spPr>
        <p:txBody>
          <a:bodyPr anchor="ctr">
            <a:normAutofit/>
          </a:bodyPr>
          <a:lstStyle/>
          <a:p>
            <a:pPr algn="r"/>
            <a:r>
              <a:rPr lang="en-US" sz="5100"/>
              <a:t>Predicting Housing Prices</a:t>
            </a:r>
            <a:br>
              <a:rPr lang="en-US" sz="5100"/>
            </a:br>
            <a:r>
              <a:rPr lang="en-US" sz="5100"/>
              <a:t>in Ames, Iowa</a:t>
            </a:r>
          </a:p>
        </p:txBody>
      </p:sp>
      <p:sp>
        <p:nvSpPr>
          <p:cNvPr id="3" name="Subtitle 2">
            <a:extLst>
              <a:ext uri="{FF2B5EF4-FFF2-40B4-BE49-F238E27FC236}">
                <a16:creationId xmlns:a16="http://schemas.microsoft.com/office/drawing/2014/main" id="{4EB7B6F4-0EB6-4F30-B126-EA40D34CCB6C}"/>
              </a:ext>
            </a:extLst>
          </p:cNvPr>
          <p:cNvSpPr>
            <a:spLocks noGrp="1"/>
          </p:cNvSpPr>
          <p:nvPr>
            <p:ph type="subTitle" idx="1"/>
          </p:nvPr>
        </p:nvSpPr>
        <p:spPr>
          <a:xfrm>
            <a:off x="7961258" y="4525347"/>
            <a:ext cx="3258675" cy="1737360"/>
          </a:xfrm>
        </p:spPr>
        <p:txBody>
          <a:bodyPr anchor="ctr">
            <a:normAutofit/>
          </a:bodyPr>
          <a:lstStyle/>
          <a:p>
            <a:pPr algn="l"/>
            <a:r>
              <a:rPr lang="en-US" sz="2200"/>
              <a:t>Foundations of Data Science Capstone Project</a:t>
            </a:r>
          </a:p>
          <a:p>
            <a:pPr algn="l"/>
            <a:r>
              <a:rPr lang="en-US" sz="2200"/>
              <a:t>May 2018</a:t>
            </a:r>
          </a:p>
          <a:p>
            <a:pPr algn="l"/>
            <a:r>
              <a:rPr lang="en-US" sz="2200"/>
              <a:t>Blake Cizek</a:t>
            </a:r>
          </a:p>
        </p:txBody>
      </p:sp>
    </p:spTree>
    <p:extLst>
      <p:ext uri="{BB962C8B-B14F-4D97-AF65-F5344CB8AC3E}">
        <p14:creationId xmlns:p14="http://schemas.microsoft.com/office/powerpoint/2010/main" val="191070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29D5B4CE-4135-4F35-AABC-DBEFB6CCD99F}"/>
              </a:ext>
            </a:extLst>
          </p:cNvPr>
          <p:cNvPicPr/>
          <p:nvPr/>
        </p:nvPicPr>
        <p:blipFill>
          <a:blip r:embed="rId2"/>
          <a:stretch>
            <a:fillRect/>
          </a:stretch>
        </p:blipFill>
        <p:spPr>
          <a:xfrm>
            <a:off x="950121" y="1125429"/>
            <a:ext cx="5941068" cy="3668608"/>
          </a:xfrm>
          <a:prstGeom prst="rect">
            <a:avLst/>
          </a:prstGeom>
        </p:spPr>
      </p:pic>
      <p:sp>
        <p:nvSpPr>
          <p:cNvPr id="2" name="Title 1">
            <a:extLst>
              <a:ext uri="{FF2B5EF4-FFF2-40B4-BE49-F238E27FC236}">
                <a16:creationId xmlns:a16="http://schemas.microsoft.com/office/drawing/2014/main" id="{B578F19F-4E0C-4E73-B676-39ABBB08768E}"/>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GrLivArea correlation with SalePrice</a:t>
            </a:r>
            <a:endParaRPr lang="en-US" sz="3400">
              <a:solidFill>
                <a:srgbClr val="303030"/>
              </a:solidFill>
            </a:endParaRPr>
          </a:p>
        </p:txBody>
      </p:sp>
      <p:sp>
        <p:nvSpPr>
          <p:cNvPr id="3" name="Content Placeholder 2">
            <a:extLst>
              <a:ext uri="{FF2B5EF4-FFF2-40B4-BE49-F238E27FC236}">
                <a16:creationId xmlns:a16="http://schemas.microsoft.com/office/drawing/2014/main" id="{159529D5-B707-42FB-A52B-1E7FD7E7BC1D}"/>
              </a:ext>
            </a:extLst>
          </p:cNvPr>
          <p:cNvSpPr>
            <a:spLocks noGrp="1"/>
          </p:cNvSpPr>
          <p:nvPr>
            <p:ph idx="1"/>
          </p:nvPr>
        </p:nvSpPr>
        <p:spPr>
          <a:xfrm>
            <a:off x="7534655" y="965199"/>
            <a:ext cx="4008101" cy="4020458"/>
          </a:xfrm>
        </p:spPr>
        <p:txBody>
          <a:bodyPr anchor="ctr">
            <a:normAutofit/>
          </a:bodyPr>
          <a:lstStyle/>
          <a:p>
            <a:pPr marL="0" indent="0">
              <a:buNone/>
            </a:pPr>
            <a:r>
              <a:rPr lang="en-US" sz="2000"/>
              <a:t>Overall Quality had the 2</a:t>
            </a:r>
            <a:r>
              <a:rPr lang="en-US" sz="2000" baseline="30000"/>
              <a:t>nd</a:t>
            </a:r>
            <a:r>
              <a:rPr lang="en-US" sz="2000"/>
              <a:t> highest correlation, 0.71, with SalePrice among numeric variables. Generally, SalePrice is higher as GrLivArea increases. Outlier exceptions for house #524 and #1299</a:t>
            </a:r>
          </a:p>
          <a:p>
            <a:pPr marL="0" indent="0">
              <a:buNone/>
            </a:pPr>
            <a:endParaRPr lang="en-US" sz="2000"/>
          </a:p>
        </p:txBody>
      </p:sp>
    </p:spTree>
    <p:extLst>
      <p:ext uri="{BB962C8B-B14F-4D97-AF65-F5344CB8AC3E}">
        <p14:creationId xmlns:p14="http://schemas.microsoft.com/office/powerpoint/2010/main" val="148703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335EB4-B174-4650-A874-BD3B60194DCB}"/>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Data Wrangling</a:t>
            </a:r>
          </a:p>
        </p:txBody>
      </p:sp>
      <p:sp>
        <p:nvSpPr>
          <p:cNvPr id="5" name="Text Placeholder 4">
            <a:extLst>
              <a:ext uri="{FF2B5EF4-FFF2-40B4-BE49-F238E27FC236}">
                <a16:creationId xmlns:a16="http://schemas.microsoft.com/office/drawing/2014/main" id="{A0E3EC53-0700-467E-AC11-C929DD78B4EB}"/>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b="1" kern="1200">
                <a:solidFill>
                  <a:schemeClr val="tx1"/>
                </a:solidFill>
                <a:latin typeface="+mn-lt"/>
                <a:ea typeface="+mn-ea"/>
                <a:cs typeface="+mn-cs"/>
              </a:rPr>
              <a:t>Missing Data, Label Encoding &amp; Factorizing Variables</a:t>
            </a:r>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87881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79EB94-94C2-46EA-B8F9-049398149092}"/>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Tidy Data Summary</a:t>
            </a:r>
          </a:p>
        </p:txBody>
      </p:sp>
      <p:graphicFrame>
        <p:nvGraphicFramePr>
          <p:cNvPr id="7" name="Content Placeholder 4">
            <a:extLst>
              <a:ext uri="{FF2B5EF4-FFF2-40B4-BE49-F238E27FC236}">
                <a16:creationId xmlns:a16="http://schemas.microsoft.com/office/drawing/2014/main" id="{E19FB436-F09B-4F12-9067-F68EA83BFE6D}"/>
              </a:ext>
            </a:extLst>
          </p:cNvPr>
          <p:cNvGraphicFramePr>
            <a:graphicFrameLocks noGrp="1"/>
          </p:cNvGraphicFramePr>
          <p:nvPr>
            <p:ph idx="1"/>
            <p:extLst>
              <p:ext uri="{D42A27DB-BD31-4B8C-83A1-F6EECF244321}">
                <p14:modId xmlns:p14="http://schemas.microsoft.com/office/powerpoint/2010/main" val="354339174"/>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46024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6775AEE-502A-4760-AF92-46FD3C98CD75}"/>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b="1" kern="1200" dirty="0">
                <a:solidFill>
                  <a:schemeClr val="tx1"/>
                </a:solidFill>
                <a:latin typeface="+mj-lt"/>
                <a:ea typeface="+mj-ea"/>
                <a:cs typeface="+mj-cs"/>
              </a:rPr>
              <a:t>EDA of Important Variables</a:t>
            </a:r>
            <a:endParaRPr lang="en-US" kern="1200" dirty="0">
              <a:solidFill>
                <a:schemeClr val="tx1"/>
              </a:solidFill>
              <a:latin typeface="+mj-lt"/>
              <a:ea typeface="+mj-ea"/>
              <a:cs typeface="+mj-cs"/>
            </a:endParaRPr>
          </a:p>
        </p:txBody>
      </p:sp>
    </p:spTree>
    <p:extLst>
      <p:ext uri="{BB962C8B-B14F-4D97-AF65-F5344CB8AC3E}">
        <p14:creationId xmlns:p14="http://schemas.microsoft.com/office/powerpoint/2010/main" val="123035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6" name="Picture 5">
            <a:extLst>
              <a:ext uri="{FF2B5EF4-FFF2-40B4-BE49-F238E27FC236}">
                <a16:creationId xmlns:a16="http://schemas.microsoft.com/office/drawing/2014/main" id="{2D37FA72-F3C6-4185-B2D7-E698D74BA595}"/>
              </a:ext>
            </a:extLst>
          </p:cNvPr>
          <p:cNvPicPr/>
          <p:nvPr/>
        </p:nvPicPr>
        <p:blipFill rotWithShape="1">
          <a:blip r:embed="rId2"/>
          <a:srcRect b="8907"/>
          <a:stretch/>
        </p:blipFill>
        <p:spPr bwMode="auto">
          <a:xfrm>
            <a:off x="950121" y="1288811"/>
            <a:ext cx="5941068" cy="3341845"/>
          </a:xfrm>
          <a:prstGeom prst="rect">
            <a:avLst/>
          </a:prstGeom>
          <a:extLst>
            <a:ext uri="{53640926-AAD7-44D8-BBD7-CCE9431645EC}">
              <a14:shadowObscured xmlns:a14="http://schemas.microsoft.com/office/drawing/2010/main"/>
            </a:ext>
          </a:extLst>
        </p:spPr>
      </p:pic>
      <p:sp>
        <p:nvSpPr>
          <p:cNvPr id="4" name="Title 3">
            <a:extLst>
              <a:ext uri="{FF2B5EF4-FFF2-40B4-BE49-F238E27FC236}">
                <a16:creationId xmlns:a16="http://schemas.microsoft.com/office/drawing/2014/main" id="{23A7A41B-83BB-4183-8EE1-47038FD23843}"/>
              </a:ext>
            </a:extLst>
          </p:cNvPr>
          <p:cNvSpPr>
            <a:spLocks noGrp="1"/>
          </p:cNvSpPr>
          <p:nvPr>
            <p:ph type="title"/>
          </p:nvPr>
        </p:nvSpPr>
        <p:spPr>
          <a:xfrm>
            <a:off x="950121" y="5529884"/>
            <a:ext cx="5693783" cy="1096331"/>
          </a:xfrm>
        </p:spPr>
        <p:txBody>
          <a:bodyPr>
            <a:normAutofit/>
          </a:bodyPr>
          <a:lstStyle/>
          <a:p>
            <a:r>
              <a:rPr lang="en-US" sz="4000" b="1">
                <a:solidFill>
                  <a:srgbClr val="303030"/>
                </a:solidFill>
              </a:rPr>
              <a:t>Correlations with SalePrice</a:t>
            </a:r>
            <a:endParaRPr lang="en-US" sz="4000" dirty="0">
              <a:solidFill>
                <a:srgbClr val="303030"/>
              </a:solidFill>
            </a:endParaRPr>
          </a:p>
        </p:txBody>
      </p:sp>
      <p:sp>
        <p:nvSpPr>
          <p:cNvPr id="5" name="Content Placeholder 4">
            <a:extLst>
              <a:ext uri="{FF2B5EF4-FFF2-40B4-BE49-F238E27FC236}">
                <a16:creationId xmlns:a16="http://schemas.microsoft.com/office/drawing/2014/main" id="{B715C3C7-6651-4ACE-8612-C6231B2F7137}"/>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After a detailed data wrangling process, 56 variables are numeric, 23 are categorical, and 1 (Utilities) was deleted due to irrelevance. </a:t>
            </a:r>
          </a:p>
          <a:p>
            <a:pPr marL="0" indent="0">
              <a:buNone/>
            </a:pPr>
            <a:endParaRPr lang="en-US" sz="2000" dirty="0"/>
          </a:p>
          <a:p>
            <a:pPr marL="0" indent="0">
              <a:buNone/>
            </a:pPr>
            <a:r>
              <a:rPr lang="en-US" sz="2000" dirty="0"/>
              <a:t>The number of variables with a correlation of at least 0.5 with </a:t>
            </a:r>
            <a:r>
              <a:rPr lang="en-US" sz="2000" dirty="0" err="1"/>
              <a:t>SalePrice</a:t>
            </a:r>
            <a:r>
              <a:rPr lang="en-US" sz="2000" dirty="0"/>
              <a:t> increased from 10 (pre-cleaning) to 16 (post cleaning).</a:t>
            </a:r>
          </a:p>
          <a:p>
            <a:pPr marL="0" indent="0">
              <a:buNone/>
            </a:pPr>
            <a:endParaRPr lang="en-US" sz="2000" dirty="0"/>
          </a:p>
        </p:txBody>
      </p:sp>
    </p:spTree>
    <p:extLst>
      <p:ext uri="{BB962C8B-B14F-4D97-AF65-F5344CB8AC3E}">
        <p14:creationId xmlns:p14="http://schemas.microsoft.com/office/powerpoint/2010/main" val="301305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descr="A screenshot of a cell phone&#10;&#10;Description generated with high confidence">
            <a:extLst>
              <a:ext uri="{FF2B5EF4-FFF2-40B4-BE49-F238E27FC236}">
                <a16:creationId xmlns:a16="http://schemas.microsoft.com/office/drawing/2014/main" id="{7C073952-CF5D-4A65-9B28-382FC5ED90AA}"/>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D67ED030-8EF7-4C25-876D-8E0B703B1811}"/>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Importance of Variables using RandomForest</a:t>
            </a:r>
            <a:endParaRPr lang="en-US" sz="3400">
              <a:solidFill>
                <a:srgbClr val="303030"/>
              </a:solidFill>
            </a:endParaRPr>
          </a:p>
        </p:txBody>
      </p:sp>
      <p:sp>
        <p:nvSpPr>
          <p:cNvPr id="3" name="Content Placeholder 2">
            <a:extLst>
              <a:ext uri="{FF2B5EF4-FFF2-40B4-BE49-F238E27FC236}">
                <a16:creationId xmlns:a16="http://schemas.microsoft.com/office/drawing/2014/main" id="{DDDBF329-3109-4D81-BF35-19BA6D5EA172}"/>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In addition to the overview which correlation give the importance of numeric variables and their multicollinearity. </a:t>
            </a:r>
          </a:p>
          <a:p>
            <a:pPr marL="0" indent="0">
              <a:buNone/>
            </a:pPr>
            <a:r>
              <a:rPr lang="en-US" sz="2000" dirty="0"/>
              <a:t>This quick </a:t>
            </a:r>
            <a:r>
              <a:rPr lang="en-US" sz="2000" dirty="0" err="1"/>
              <a:t>RandomForest</a:t>
            </a:r>
            <a:r>
              <a:rPr lang="en-US" sz="2000" dirty="0"/>
              <a:t> includes the importance of both numeric and categorical.</a:t>
            </a:r>
          </a:p>
          <a:p>
            <a:pPr marL="0" indent="0">
              <a:buNone/>
            </a:pPr>
            <a:endParaRPr lang="en-US" sz="2000" dirty="0"/>
          </a:p>
        </p:txBody>
      </p:sp>
    </p:spTree>
    <p:extLst>
      <p:ext uri="{BB962C8B-B14F-4D97-AF65-F5344CB8AC3E}">
        <p14:creationId xmlns:p14="http://schemas.microsoft.com/office/powerpoint/2010/main" val="331598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descr="A close up of a map&#10;&#10;Description generated with high confidence">
            <a:extLst>
              <a:ext uri="{FF2B5EF4-FFF2-40B4-BE49-F238E27FC236}">
                <a16:creationId xmlns:a16="http://schemas.microsoft.com/office/drawing/2014/main" id="{D9C3447E-37CE-42EB-989B-0C28C17E42A7}"/>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6E9792C0-C37D-4FDB-AB49-39247053BCBF}"/>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EDA of GrLivArea and other “SqFt” Variables </a:t>
            </a:r>
            <a:endParaRPr lang="en-US" sz="3400">
              <a:solidFill>
                <a:srgbClr val="303030"/>
              </a:solidFill>
            </a:endParaRPr>
          </a:p>
        </p:txBody>
      </p:sp>
      <p:sp>
        <p:nvSpPr>
          <p:cNvPr id="3" name="Content Placeholder 2">
            <a:extLst>
              <a:ext uri="{FF2B5EF4-FFF2-40B4-BE49-F238E27FC236}">
                <a16:creationId xmlns:a16="http://schemas.microsoft.com/office/drawing/2014/main" id="{9DDD384A-17E9-4CFA-BDFE-F06E13AA4163}"/>
              </a:ext>
            </a:extLst>
          </p:cNvPr>
          <p:cNvSpPr>
            <a:spLocks noGrp="1"/>
          </p:cNvSpPr>
          <p:nvPr>
            <p:ph idx="1"/>
          </p:nvPr>
        </p:nvSpPr>
        <p:spPr>
          <a:xfrm>
            <a:off x="7534655" y="965199"/>
            <a:ext cx="4008101" cy="4020458"/>
          </a:xfrm>
        </p:spPr>
        <p:txBody>
          <a:bodyPr anchor="ctr">
            <a:normAutofit/>
          </a:bodyPr>
          <a:lstStyle/>
          <a:p>
            <a:pPr marL="0" indent="0">
              <a:buNone/>
            </a:pPr>
            <a:r>
              <a:rPr lang="en-US" sz="2000"/>
              <a:t>Visualizing the distribution of GrLivArea and other importance “SqFt” variables. </a:t>
            </a:r>
          </a:p>
          <a:p>
            <a:pPr marL="0" indent="0">
              <a:buNone/>
            </a:pPr>
            <a:endParaRPr lang="en-US" sz="2000"/>
          </a:p>
        </p:txBody>
      </p:sp>
    </p:spTree>
    <p:extLst>
      <p:ext uri="{BB962C8B-B14F-4D97-AF65-F5344CB8AC3E}">
        <p14:creationId xmlns:p14="http://schemas.microsoft.com/office/powerpoint/2010/main" val="225071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DC112DB5-1CF2-4BEE-B7BD-5CA93C41E33E}"/>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9224CCF4-1402-45F3-8158-050D1A223C6B}"/>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EDA of Neighborhood with SalePrice and House Count</a:t>
            </a:r>
            <a:endParaRPr lang="en-US" sz="3400">
              <a:solidFill>
                <a:srgbClr val="303030"/>
              </a:solidFill>
            </a:endParaRPr>
          </a:p>
        </p:txBody>
      </p:sp>
      <p:sp>
        <p:nvSpPr>
          <p:cNvPr id="3" name="Content Placeholder 2">
            <a:extLst>
              <a:ext uri="{FF2B5EF4-FFF2-40B4-BE49-F238E27FC236}">
                <a16:creationId xmlns:a16="http://schemas.microsoft.com/office/drawing/2014/main" id="{2B932E5E-1CDB-4FF2-BE68-5C123560A879}"/>
              </a:ext>
            </a:extLst>
          </p:cNvPr>
          <p:cNvSpPr>
            <a:spLocks noGrp="1"/>
          </p:cNvSpPr>
          <p:nvPr>
            <p:ph idx="1"/>
          </p:nvPr>
        </p:nvSpPr>
        <p:spPr>
          <a:xfrm>
            <a:off x="7534655" y="965199"/>
            <a:ext cx="4008101" cy="4020458"/>
          </a:xfrm>
        </p:spPr>
        <p:txBody>
          <a:bodyPr anchor="ctr">
            <a:normAutofit/>
          </a:bodyPr>
          <a:lstStyle/>
          <a:p>
            <a:pPr marL="0" indent="0">
              <a:buNone/>
            </a:pPr>
            <a:r>
              <a:rPr lang="en-US" sz="2000"/>
              <a:t>According up the above quick RandomForest, Neighborhood is the most important categorical variable.</a:t>
            </a:r>
          </a:p>
          <a:p>
            <a:pPr marL="0" indent="0">
              <a:buNone/>
            </a:pPr>
            <a:endParaRPr lang="en-US" sz="2000"/>
          </a:p>
        </p:txBody>
      </p:sp>
    </p:spTree>
    <p:extLst>
      <p:ext uri="{BB962C8B-B14F-4D97-AF65-F5344CB8AC3E}">
        <p14:creationId xmlns:p14="http://schemas.microsoft.com/office/powerpoint/2010/main" val="353344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9EF1F926-66AC-4471-BD64-AB0AF8A84938}"/>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42D04AB3-2A34-4437-AB73-04AF670859DA}"/>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EDA of OverallQual and other Quality Variables</a:t>
            </a:r>
            <a:endParaRPr lang="en-US" sz="3400">
              <a:solidFill>
                <a:srgbClr val="303030"/>
              </a:solidFill>
            </a:endParaRPr>
          </a:p>
        </p:txBody>
      </p:sp>
      <p:sp>
        <p:nvSpPr>
          <p:cNvPr id="3" name="Content Placeholder 2">
            <a:extLst>
              <a:ext uri="{FF2B5EF4-FFF2-40B4-BE49-F238E27FC236}">
                <a16:creationId xmlns:a16="http://schemas.microsoft.com/office/drawing/2014/main" id="{E7DAF944-C0BA-4929-A77D-733CEAE35549}"/>
              </a:ext>
            </a:extLst>
          </p:cNvPr>
          <p:cNvSpPr>
            <a:spLocks noGrp="1"/>
          </p:cNvSpPr>
          <p:nvPr>
            <p:ph idx="1"/>
          </p:nvPr>
        </p:nvSpPr>
        <p:spPr>
          <a:xfrm>
            <a:off x="7534655" y="965199"/>
            <a:ext cx="4008101" cy="4020458"/>
          </a:xfrm>
        </p:spPr>
        <p:txBody>
          <a:bodyPr anchor="ctr">
            <a:normAutofit/>
          </a:bodyPr>
          <a:lstStyle/>
          <a:p>
            <a:pPr marL="0" indent="0">
              <a:buNone/>
            </a:pPr>
            <a:r>
              <a:rPr lang="en-US" sz="2000"/>
              <a:t>Frequency distribution of quality variables.</a:t>
            </a:r>
          </a:p>
          <a:p>
            <a:pPr marL="0" indent="0">
              <a:buNone/>
            </a:pPr>
            <a:endParaRPr lang="en-US" sz="2000"/>
          </a:p>
        </p:txBody>
      </p:sp>
    </p:spTree>
    <p:extLst>
      <p:ext uri="{BB962C8B-B14F-4D97-AF65-F5344CB8AC3E}">
        <p14:creationId xmlns:p14="http://schemas.microsoft.com/office/powerpoint/2010/main" val="82092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7" name="Picture 6">
            <a:extLst>
              <a:ext uri="{FF2B5EF4-FFF2-40B4-BE49-F238E27FC236}">
                <a16:creationId xmlns:a16="http://schemas.microsoft.com/office/drawing/2014/main" id="{B3F72AA5-E064-47C8-83D3-9E221F20BBF5}"/>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7E3767A3-8197-4CDE-BE98-CED7F0F84DA4}"/>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EDA of MSSubClass with SalePrice and House Count</a:t>
            </a:r>
            <a:endParaRPr lang="en-US" sz="3400">
              <a:solidFill>
                <a:srgbClr val="303030"/>
              </a:solidFill>
            </a:endParaRPr>
          </a:p>
        </p:txBody>
      </p:sp>
      <p:sp>
        <p:nvSpPr>
          <p:cNvPr id="3" name="Content Placeholder 2">
            <a:extLst>
              <a:ext uri="{FF2B5EF4-FFF2-40B4-BE49-F238E27FC236}">
                <a16:creationId xmlns:a16="http://schemas.microsoft.com/office/drawing/2014/main" id="{432B1ECB-F3C8-4217-907A-4849A2E409C2}"/>
              </a:ext>
            </a:extLst>
          </p:cNvPr>
          <p:cNvSpPr>
            <a:spLocks noGrp="1"/>
          </p:cNvSpPr>
          <p:nvPr>
            <p:ph idx="1"/>
          </p:nvPr>
        </p:nvSpPr>
        <p:spPr>
          <a:xfrm>
            <a:off x="7534655" y="965199"/>
            <a:ext cx="4008101" cy="4020458"/>
          </a:xfrm>
        </p:spPr>
        <p:txBody>
          <a:bodyPr anchor="ctr">
            <a:normAutofit/>
          </a:bodyPr>
          <a:lstStyle/>
          <a:p>
            <a:pPr marL="0" indent="0">
              <a:buNone/>
            </a:pPr>
            <a:r>
              <a:rPr lang="en-US" sz="2000"/>
              <a:t>Frequency distribution of 2</a:t>
            </a:r>
            <a:r>
              <a:rPr lang="en-US" sz="2000" baseline="30000"/>
              <a:t>nd</a:t>
            </a:r>
            <a:r>
              <a:rPr lang="en-US" sz="2000"/>
              <a:t> most important categorical variable.</a:t>
            </a:r>
          </a:p>
          <a:p>
            <a:pPr marL="0" indent="0">
              <a:buNone/>
            </a:pPr>
            <a:endParaRPr lang="en-US" sz="2000"/>
          </a:p>
        </p:txBody>
      </p:sp>
    </p:spTree>
    <p:extLst>
      <p:ext uri="{BB962C8B-B14F-4D97-AF65-F5344CB8AC3E}">
        <p14:creationId xmlns:p14="http://schemas.microsoft.com/office/powerpoint/2010/main" val="262994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ABA367-35B7-465D-AB67-34CAC8AB6AC6}"/>
              </a:ext>
            </a:extLst>
          </p:cNvPr>
          <p:cNvSpPr>
            <a:spLocks noGrp="1"/>
          </p:cNvSpPr>
          <p:nvPr>
            <p:ph type="title"/>
          </p:nvPr>
        </p:nvSpPr>
        <p:spPr>
          <a:xfrm>
            <a:off x="833002" y="365125"/>
            <a:ext cx="10520702" cy="1325563"/>
          </a:xfrm>
        </p:spPr>
        <p:txBody>
          <a:bodyPr>
            <a:normAutofit/>
          </a:bodyPr>
          <a:lstStyle/>
          <a:p>
            <a:r>
              <a:rPr lang="en-US" dirty="0"/>
              <a:t>Project Overview</a:t>
            </a:r>
          </a:p>
        </p:txBody>
      </p:sp>
      <p:graphicFrame>
        <p:nvGraphicFramePr>
          <p:cNvPr id="14" name="Content Placeholder 2">
            <a:extLst>
              <a:ext uri="{FF2B5EF4-FFF2-40B4-BE49-F238E27FC236}">
                <a16:creationId xmlns:a16="http://schemas.microsoft.com/office/drawing/2014/main" id="{EB107F80-4535-4A08-9CDC-BC867F63F9F0}"/>
              </a:ext>
            </a:extLst>
          </p:cNvPr>
          <p:cNvGraphicFramePr>
            <a:graphicFrameLocks noGrp="1"/>
          </p:cNvGraphicFramePr>
          <p:nvPr>
            <p:ph idx="1"/>
            <p:extLst>
              <p:ext uri="{D42A27DB-BD31-4B8C-83A1-F6EECF244321}">
                <p14:modId xmlns:p14="http://schemas.microsoft.com/office/powerpoint/2010/main" val="402572780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88545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5" name="Picture 4">
            <a:extLst>
              <a:ext uri="{FF2B5EF4-FFF2-40B4-BE49-F238E27FC236}">
                <a16:creationId xmlns:a16="http://schemas.microsoft.com/office/drawing/2014/main" id="{9E422F02-293C-4DAE-9015-118B1F668300}"/>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AD93DEEA-C900-419D-8DF3-3A4C5D05A97F}"/>
              </a:ext>
            </a:extLst>
          </p:cNvPr>
          <p:cNvSpPr>
            <a:spLocks noGrp="1"/>
          </p:cNvSpPr>
          <p:nvPr>
            <p:ph type="title"/>
          </p:nvPr>
        </p:nvSpPr>
        <p:spPr>
          <a:xfrm>
            <a:off x="950121" y="5529884"/>
            <a:ext cx="5693783" cy="1096331"/>
          </a:xfrm>
        </p:spPr>
        <p:txBody>
          <a:bodyPr>
            <a:normAutofit/>
          </a:bodyPr>
          <a:lstStyle/>
          <a:p>
            <a:r>
              <a:rPr lang="en-US" sz="4000" b="1">
                <a:solidFill>
                  <a:srgbClr val="303030"/>
                </a:solidFill>
              </a:rPr>
              <a:t>EDA of Garage Variables</a:t>
            </a:r>
            <a:endParaRPr lang="en-US" sz="4000">
              <a:solidFill>
                <a:srgbClr val="303030"/>
              </a:solidFill>
            </a:endParaRPr>
          </a:p>
        </p:txBody>
      </p:sp>
      <p:sp>
        <p:nvSpPr>
          <p:cNvPr id="3" name="Content Placeholder 2">
            <a:extLst>
              <a:ext uri="{FF2B5EF4-FFF2-40B4-BE49-F238E27FC236}">
                <a16:creationId xmlns:a16="http://schemas.microsoft.com/office/drawing/2014/main" id="{8366BCF7-E083-484A-BBCD-E77523DFBD27}"/>
              </a:ext>
            </a:extLst>
          </p:cNvPr>
          <p:cNvSpPr>
            <a:spLocks noGrp="1"/>
          </p:cNvSpPr>
          <p:nvPr>
            <p:ph idx="1"/>
          </p:nvPr>
        </p:nvSpPr>
        <p:spPr>
          <a:xfrm>
            <a:off x="7534655" y="965199"/>
            <a:ext cx="4008101" cy="4020458"/>
          </a:xfrm>
        </p:spPr>
        <p:txBody>
          <a:bodyPr anchor="ctr">
            <a:normAutofit/>
          </a:bodyPr>
          <a:lstStyle/>
          <a:p>
            <a:pPr marL="0" indent="0">
              <a:buNone/>
            </a:pPr>
            <a:r>
              <a:rPr lang="en-US" sz="2000"/>
              <a:t>7 variables have a high correlation with SalePrice, but multicollinearity exists among them.</a:t>
            </a:r>
          </a:p>
          <a:p>
            <a:pPr marL="0" indent="0">
              <a:buNone/>
            </a:pPr>
            <a:endParaRPr lang="en-US" sz="2000"/>
          </a:p>
        </p:txBody>
      </p:sp>
    </p:spTree>
    <p:extLst>
      <p:ext uri="{BB962C8B-B14F-4D97-AF65-F5344CB8AC3E}">
        <p14:creationId xmlns:p14="http://schemas.microsoft.com/office/powerpoint/2010/main" val="168522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6F36ED9D-C9B3-49E2-987C-544757AEE7CF}"/>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8B2D5123-8DE0-4BBE-BE77-CD944A99144C}"/>
              </a:ext>
            </a:extLst>
          </p:cNvPr>
          <p:cNvSpPr>
            <a:spLocks noGrp="1"/>
          </p:cNvSpPr>
          <p:nvPr>
            <p:ph type="title"/>
          </p:nvPr>
        </p:nvSpPr>
        <p:spPr>
          <a:xfrm>
            <a:off x="950121" y="5529884"/>
            <a:ext cx="5693783" cy="1096331"/>
          </a:xfrm>
        </p:spPr>
        <p:txBody>
          <a:bodyPr>
            <a:normAutofit/>
          </a:bodyPr>
          <a:lstStyle/>
          <a:p>
            <a:r>
              <a:rPr lang="en-US" sz="4000" b="1">
                <a:solidFill>
                  <a:srgbClr val="303030"/>
                </a:solidFill>
              </a:rPr>
              <a:t>EDA of Basement Variables</a:t>
            </a:r>
            <a:endParaRPr lang="en-US" sz="4000">
              <a:solidFill>
                <a:srgbClr val="303030"/>
              </a:solidFill>
            </a:endParaRPr>
          </a:p>
        </p:txBody>
      </p:sp>
      <p:sp>
        <p:nvSpPr>
          <p:cNvPr id="3" name="Content Placeholder 2">
            <a:extLst>
              <a:ext uri="{FF2B5EF4-FFF2-40B4-BE49-F238E27FC236}">
                <a16:creationId xmlns:a16="http://schemas.microsoft.com/office/drawing/2014/main" id="{D9990CCC-F955-4635-84CB-A85E4EE81392}"/>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11 variables have a high correlation with </a:t>
            </a:r>
            <a:r>
              <a:rPr lang="en-US" sz="2000" dirty="0" err="1"/>
              <a:t>SalePrice</a:t>
            </a:r>
            <a:r>
              <a:rPr lang="en-US" sz="2000" dirty="0"/>
              <a:t>, but multicollinearity exists among them. </a:t>
            </a:r>
          </a:p>
          <a:p>
            <a:pPr marL="0" indent="0">
              <a:buNone/>
            </a:pPr>
            <a:r>
              <a:rPr lang="en-US" sz="2000" dirty="0" err="1"/>
              <a:t>TotalBsmtSF</a:t>
            </a:r>
            <a:r>
              <a:rPr lang="en-US" sz="2000" dirty="0"/>
              <a:t> is further broken down into finished areas (2 if more than one type of finish), and unfinished area. Correlation of total of those 3 variables, and </a:t>
            </a:r>
            <a:r>
              <a:rPr lang="en-US" sz="2000" dirty="0" err="1"/>
              <a:t>TotalBsmtSF</a:t>
            </a:r>
            <a:r>
              <a:rPr lang="en-US" sz="2000" dirty="0"/>
              <a:t> is 1.</a:t>
            </a:r>
          </a:p>
          <a:p>
            <a:pPr marL="0" indent="0">
              <a:buNone/>
            </a:pPr>
            <a:endParaRPr lang="en-US" sz="2000" dirty="0"/>
          </a:p>
        </p:txBody>
      </p:sp>
    </p:spTree>
    <p:extLst>
      <p:ext uri="{BB962C8B-B14F-4D97-AF65-F5344CB8AC3E}">
        <p14:creationId xmlns:p14="http://schemas.microsoft.com/office/powerpoint/2010/main" val="1451038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C8C839B-9A7D-495E-97B0-79C3FE6DDAF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Feature Engineering</a:t>
            </a:r>
          </a:p>
        </p:txBody>
      </p:sp>
    </p:spTree>
    <p:extLst>
      <p:ext uri="{BB962C8B-B14F-4D97-AF65-F5344CB8AC3E}">
        <p14:creationId xmlns:p14="http://schemas.microsoft.com/office/powerpoint/2010/main" val="123961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8" name="Picture 7">
            <a:extLst>
              <a:ext uri="{FF2B5EF4-FFF2-40B4-BE49-F238E27FC236}">
                <a16:creationId xmlns:a16="http://schemas.microsoft.com/office/drawing/2014/main" id="{3330B4C9-DE8B-4743-8ABF-F0A86F441DE7}"/>
              </a:ext>
            </a:extLst>
          </p:cNvPr>
          <p:cNvPicPr/>
          <p:nvPr/>
        </p:nvPicPr>
        <p:blipFill>
          <a:blip r:embed="rId2"/>
          <a:stretch>
            <a:fillRect/>
          </a:stretch>
        </p:blipFill>
        <p:spPr>
          <a:xfrm>
            <a:off x="950121" y="1125429"/>
            <a:ext cx="5941068" cy="3668608"/>
          </a:xfrm>
          <a:prstGeom prst="rect">
            <a:avLst/>
          </a:prstGeom>
        </p:spPr>
      </p:pic>
      <p:sp>
        <p:nvSpPr>
          <p:cNvPr id="6" name="Title 5">
            <a:extLst>
              <a:ext uri="{FF2B5EF4-FFF2-40B4-BE49-F238E27FC236}">
                <a16:creationId xmlns:a16="http://schemas.microsoft.com/office/drawing/2014/main" id="{055A9F20-72A2-4E11-90F2-D3E2C5015513}"/>
              </a:ext>
            </a:extLst>
          </p:cNvPr>
          <p:cNvSpPr>
            <a:spLocks noGrp="1"/>
          </p:cNvSpPr>
          <p:nvPr>
            <p:ph type="title"/>
          </p:nvPr>
        </p:nvSpPr>
        <p:spPr>
          <a:xfrm>
            <a:off x="950121" y="5529884"/>
            <a:ext cx="5693783" cy="1096331"/>
          </a:xfrm>
        </p:spPr>
        <p:txBody>
          <a:bodyPr>
            <a:normAutofit/>
          </a:bodyPr>
          <a:lstStyle/>
          <a:p>
            <a:r>
              <a:rPr lang="en-US" sz="3700" b="1">
                <a:solidFill>
                  <a:srgbClr val="303030"/>
                </a:solidFill>
              </a:rPr>
              <a:t>Adding ‘TotalBath’ with EDA</a:t>
            </a:r>
            <a:endParaRPr lang="en-US" sz="3700">
              <a:solidFill>
                <a:srgbClr val="303030"/>
              </a:solidFill>
            </a:endParaRPr>
          </a:p>
        </p:txBody>
      </p:sp>
      <p:sp>
        <p:nvSpPr>
          <p:cNvPr id="7" name="Content Placeholder 6">
            <a:extLst>
              <a:ext uri="{FF2B5EF4-FFF2-40B4-BE49-F238E27FC236}">
                <a16:creationId xmlns:a16="http://schemas.microsoft.com/office/drawing/2014/main" id="{588B2DED-EEFC-444C-ADD2-18A683BB8950}"/>
              </a:ext>
            </a:extLst>
          </p:cNvPr>
          <p:cNvSpPr>
            <a:spLocks noGrp="1"/>
          </p:cNvSpPr>
          <p:nvPr>
            <p:ph idx="1"/>
          </p:nvPr>
        </p:nvSpPr>
        <p:spPr>
          <a:xfrm>
            <a:off x="7534655" y="965199"/>
            <a:ext cx="4008101" cy="4020458"/>
          </a:xfrm>
        </p:spPr>
        <p:txBody>
          <a:bodyPr anchor="ctr">
            <a:normAutofit/>
          </a:bodyPr>
          <a:lstStyle/>
          <a:p>
            <a:pPr marL="0" indent="0">
              <a:buNone/>
            </a:pPr>
            <a:r>
              <a:rPr lang="en-US" sz="2000"/>
              <a:t>Combining 4 bathroom variables into 1. Quick EDA of TotalBath with SalePrice and Count</a:t>
            </a:r>
          </a:p>
          <a:p>
            <a:pPr marL="0" indent="0">
              <a:buNone/>
            </a:pPr>
            <a:endParaRPr lang="en-US" sz="2000"/>
          </a:p>
        </p:txBody>
      </p:sp>
    </p:spTree>
    <p:extLst>
      <p:ext uri="{BB962C8B-B14F-4D97-AF65-F5344CB8AC3E}">
        <p14:creationId xmlns:p14="http://schemas.microsoft.com/office/powerpoint/2010/main" val="147210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32">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4">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generated with very high confidence">
            <a:extLst>
              <a:ext uri="{FF2B5EF4-FFF2-40B4-BE49-F238E27FC236}">
                <a16:creationId xmlns:a16="http://schemas.microsoft.com/office/drawing/2014/main" id="{80607448-5EFC-42BB-AA46-62A06F6E80E9}"/>
              </a:ext>
            </a:extLst>
          </p:cNvPr>
          <p:cNvPicPr>
            <a:picLocks noChangeAspect="1"/>
          </p:cNvPicPr>
          <p:nvPr/>
        </p:nvPicPr>
        <p:blipFill>
          <a:blip r:embed="rId2"/>
          <a:stretch>
            <a:fillRect/>
          </a:stretch>
        </p:blipFill>
        <p:spPr>
          <a:xfrm>
            <a:off x="6263638" y="960120"/>
            <a:ext cx="2667001" cy="1645920"/>
          </a:xfrm>
          <a:prstGeom prst="rect">
            <a:avLst/>
          </a:prstGeom>
        </p:spPr>
      </p:pic>
      <p:pic>
        <p:nvPicPr>
          <p:cNvPr id="4" name="Picture 3">
            <a:extLst>
              <a:ext uri="{FF2B5EF4-FFF2-40B4-BE49-F238E27FC236}">
                <a16:creationId xmlns:a16="http://schemas.microsoft.com/office/drawing/2014/main" id="{FBF56F5D-693E-4D39-AF06-0D224A668D91}"/>
              </a:ext>
            </a:extLst>
          </p:cNvPr>
          <p:cNvPicPr>
            <a:picLocks noChangeAspect="1"/>
          </p:cNvPicPr>
          <p:nvPr/>
        </p:nvPicPr>
        <p:blipFill>
          <a:blip r:embed="rId3"/>
          <a:stretch>
            <a:fillRect/>
          </a:stretch>
        </p:blipFill>
        <p:spPr>
          <a:xfrm>
            <a:off x="6651128" y="3657654"/>
            <a:ext cx="4889325" cy="3017411"/>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08D5B520-A12C-4C80-865C-A4153EB6CEC1}"/>
              </a:ext>
            </a:extLst>
          </p:cNvPr>
          <p:cNvPicPr>
            <a:picLocks noChangeAspect="1"/>
          </p:cNvPicPr>
          <p:nvPr/>
        </p:nvPicPr>
        <p:blipFill>
          <a:blip r:embed="rId4"/>
          <a:stretch>
            <a:fillRect/>
          </a:stretch>
        </p:blipFill>
        <p:spPr>
          <a:xfrm>
            <a:off x="9357265" y="906753"/>
            <a:ext cx="2666998" cy="1645920"/>
          </a:xfrm>
          <a:prstGeom prst="rect">
            <a:avLst/>
          </a:prstGeom>
        </p:spPr>
      </p:pic>
      <p:sp>
        <p:nvSpPr>
          <p:cNvPr id="2" name="Title 1">
            <a:extLst>
              <a:ext uri="{FF2B5EF4-FFF2-40B4-BE49-F238E27FC236}">
                <a16:creationId xmlns:a16="http://schemas.microsoft.com/office/drawing/2014/main" id="{83C128BD-79CD-46AD-AF8D-43F39EE8C72C}"/>
              </a:ext>
            </a:extLst>
          </p:cNvPr>
          <p:cNvSpPr>
            <a:spLocks noGrp="1"/>
          </p:cNvSpPr>
          <p:nvPr>
            <p:ph type="title"/>
          </p:nvPr>
        </p:nvSpPr>
        <p:spPr>
          <a:xfrm>
            <a:off x="838200" y="723578"/>
            <a:ext cx="4595071" cy="1645501"/>
          </a:xfrm>
        </p:spPr>
        <p:txBody>
          <a:bodyPr>
            <a:normAutofit/>
          </a:bodyPr>
          <a:lstStyle/>
          <a:p>
            <a:r>
              <a:rPr lang="en-US" sz="3700" b="1"/>
              <a:t>Adding ‘Age’, ‘Remod’, and ‘New’ with EDA</a:t>
            </a:r>
            <a:endParaRPr lang="en-US" sz="3700"/>
          </a:p>
        </p:txBody>
      </p:sp>
      <p:sp>
        <p:nvSpPr>
          <p:cNvPr id="3" name="Content Placeholder 2">
            <a:extLst>
              <a:ext uri="{FF2B5EF4-FFF2-40B4-BE49-F238E27FC236}">
                <a16:creationId xmlns:a16="http://schemas.microsoft.com/office/drawing/2014/main" id="{B764E436-9F64-4F83-84AE-DB24E6E300AD}"/>
              </a:ext>
            </a:extLst>
          </p:cNvPr>
          <p:cNvSpPr>
            <a:spLocks noGrp="1"/>
          </p:cNvSpPr>
          <p:nvPr>
            <p:ph idx="1"/>
          </p:nvPr>
        </p:nvSpPr>
        <p:spPr>
          <a:xfrm>
            <a:off x="838200" y="2548467"/>
            <a:ext cx="4595071" cy="3628495"/>
          </a:xfrm>
        </p:spPr>
        <p:txBody>
          <a:bodyPr>
            <a:normAutofit/>
          </a:bodyPr>
          <a:lstStyle/>
          <a:p>
            <a:pPr marL="0" indent="0">
              <a:buNone/>
            </a:pPr>
            <a:r>
              <a:rPr lang="en-US" sz="2000"/>
              <a:t>There are 3 variables that are relevant in regards to a house, the YearBlt, YearRemod and YearSold. If a house was remodeling, YearRemod is that year or defaults to YearBlt is no remodeling took place. It is useful to differentiate between the Age of the house, if it was modeled, and if it is a new build.</a:t>
            </a:r>
          </a:p>
          <a:p>
            <a:pPr marL="0" indent="0">
              <a:buNone/>
            </a:pPr>
            <a:endParaRPr lang="en-US" sz="2000"/>
          </a:p>
        </p:txBody>
      </p:sp>
    </p:spTree>
    <p:extLst>
      <p:ext uri="{BB962C8B-B14F-4D97-AF65-F5344CB8AC3E}">
        <p14:creationId xmlns:p14="http://schemas.microsoft.com/office/powerpoint/2010/main" val="295067385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EFAAEBBF-C298-44D2-B0BE-E9B5AAA86FC6}"/>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36BAE7CC-4ABE-411D-AA6B-567C08E642A2}"/>
              </a:ext>
            </a:extLst>
          </p:cNvPr>
          <p:cNvSpPr>
            <a:spLocks noGrp="1"/>
          </p:cNvSpPr>
          <p:nvPr>
            <p:ph type="title"/>
          </p:nvPr>
        </p:nvSpPr>
        <p:spPr>
          <a:xfrm>
            <a:off x="950121" y="5529884"/>
            <a:ext cx="5693783" cy="1096331"/>
          </a:xfrm>
        </p:spPr>
        <p:txBody>
          <a:bodyPr>
            <a:normAutofit/>
          </a:bodyPr>
          <a:lstStyle/>
          <a:p>
            <a:r>
              <a:rPr lang="en-US" sz="4000" b="1">
                <a:solidFill>
                  <a:srgbClr val="303030"/>
                </a:solidFill>
              </a:rPr>
              <a:t>Binning Neighborhoods</a:t>
            </a:r>
            <a:endParaRPr lang="en-US" sz="4000">
              <a:solidFill>
                <a:srgbClr val="303030"/>
              </a:solidFill>
            </a:endParaRPr>
          </a:p>
        </p:txBody>
      </p:sp>
      <p:sp>
        <p:nvSpPr>
          <p:cNvPr id="3" name="Content Placeholder 2">
            <a:extLst>
              <a:ext uri="{FF2B5EF4-FFF2-40B4-BE49-F238E27FC236}">
                <a16:creationId xmlns:a16="http://schemas.microsoft.com/office/drawing/2014/main" id="{FAE0D003-DD4D-470D-9D09-774E306B0F8D}"/>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Both median and mean </a:t>
            </a:r>
            <a:r>
              <a:rPr lang="en-US" sz="2000" dirty="0" err="1"/>
              <a:t>SalePrice</a:t>
            </a:r>
            <a:r>
              <a:rPr lang="en-US" sz="2000" dirty="0"/>
              <a:t> agree on the 3 “rich neighborhoods,” but are harder to differentiate in “poor neighborhoods”. </a:t>
            </a:r>
          </a:p>
          <a:p>
            <a:pPr marL="0" indent="0">
              <a:buNone/>
            </a:pPr>
            <a:r>
              <a:rPr lang="en-US" sz="2000" dirty="0"/>
              <a:t>3 categories determining neighborhood “wealth” will be created.</a:t>
            </a:r>
          </a:p>
          <a:p>
            <a:pPr marL="0" indent="0">
              <a:buNone/>
            </a:pPr>
            <a:endParaRPr lang="en-US" sz="2000" dirty="0"/>
          </a:p>
        </p:txBody>
      </p:sp>
    </p:spTree>
    <p:extLst>
      <p:ext uri="{BB962C8B-B14F-4D97-AF65-F5344CB8AC3E}">
        <p14:creationId xmlns:p14="http://schemas.microsoft.com/office/powerpoint/2010/main" val="26481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descr="A close up of a map&#10;&#10;Description generated with high confidence">
            <a:extLst>
              <a:ext uri="{FF2B5EF4-FFF2-40B4-BE49-F238E27FC236}">
                <a16:creationId xmlns:a16="http://schemas.microsoft.com/office/drawing/2014/main" id="{06B51C11-1B77-4672-A3F3-E039A58DE49B}"/>
              </a:ext>
            </a:extLst>
          </p:cNvPr>
          <p:cNvPicPr/>
          <p:nvPr/>
        </p:nvPicPr>
        <p:blipFill>
          <a:blip r:embed="rId2"/>
          <a:stretch>
            <a:fillRect/>
          </a:stretch>
        </p:blipFill>
        <p:spPr>
          <a:xfrm>
            <a:off x="950121" y="1125429"/>
            <a:ext cx="5941068" cy="3668608"/>
          </a:xfrm>
          <a:prstGeom prst="rect">
            <a:avLst/>
          </a:prstGeom>
        </p:spPr>
      </p:pic>
      <p:sp>
        <p:nvSpPr>
          <p:cNvPr id="2" name="Title 1">
            <a:extLst>
              <a:ext uri="{FF2B5EF4-FFF2-40B4-BE49-F238E27FC236}">
                <a16:creationId xmlns:a16="http://schemas.microsoft.com/office/drawing/2014/main" id="{CB4D431C-0836-4B37-81D7-EC374F22BDD3}"/>
              </a:ext>
            </a:extLst>
          </p:cNvPr>
          <p:cNvSpPr>
            <a:spLocks noGrp="1"/>
          </p:cNvSpPr>
          <p:nvPr>
            <p:ph type="title"/>
          </p:nvPr>
        </p:nvSpPr>
        <p:spPr>
          <a:xfrm>
            <a:off x="950121" y="5529884"/>
            <a:ext cx="5693783" cy="1096331"/>
          </a:xfrm>
        </p:spPr>
        <p:txBody>
          <a:bodyPr>
            <a:normAutofit/>
          </a:bodyPr>
          <a:lstStyle/>
          <a:p>
            <a:r>
              <a:rPr lang="en-US" sz="3700" b="1">
                <a:solidFill>
                  <a:srgbClr val="303030"/>
                </a:solidFill>
              </a:rPr>
              <a:t>Adding ‘TotalSqFt’ with EDA</a:t>
            </a:r>
            <a:endParaRPr lang="en-US" sz="3700">
              <a:solidFill>
                <a:srgbClr val="303030"/>
              </a:solidFill>
            </a:endParaRPr>
          </a:p>
        </p:txBody>
      </p:sp>
      <p:sp>
        <p:nvSpPr>
          <p:cNvPr id="3" name="Content Placeholder 2">
            <a:extLst>
              <a:ext uri="{FF2B5EF4-FFF2-40B4-BE49-F238E27FC236}">
                <a16:creationId xmlns:a16="http://schemas.microsoft.com/office/drawing/2014/main" id="{B1811476-5A5E-4803-8699-D98428AA7C8C}"/>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There are 2 variables detailing total </a:t>
            </a:r>
            <a:r>
              <a:rPr lang="en-US" sz="2000" dirty="0" err="1"/>
              <a:t>SqFt</a:t>
            </a:r>
            <a:r>
              <a:rPr lang="en-US" sz="2000" dirty="0"/>
              <a:t>, adding both together allows for a more complete picture of the house. </a:t>
            </a:r>
          </a:p>
          <a:p>
            <a:pPr marL="0" indent="0">
              <a:buNone/>
            </a:pPr>
            <a:r>
              <a:rPr lang="en-US" sz="2000" dirty="0"/>
              <a:t>Removing the two outliers, #524 and #1299, allows for </a:t>
            </a:r>
            <a:r>
              <a:rPr lang="en-US" sz="2000" dirty="0" err="1"/>
              <a:t>SalePrice</a:t>
            </a:r>
            <a:r>
              <a:rPr lang="en-US" sz="2000" dirty="0"/>
              <a:t> and </a:t>
            </a:r>
            <a:r>
              <a:rPr lang="en-US" sz="2000" dirty="0" err="1"/>
              <a:t>TotalSqFt</a:t>
            </a:r>
            <a:r>
              <a:rPr lang="en-US" sz="2000" dirty="0"/>
              <a:t> correlation to up by 5%.</a:t>
            </a:r>
          </a:p>
          <a:p>
            <a:pPr marL="0" indent="0">
              <a:buNone/>
            </a:pPr>
            <a:endParaRPr lang="en-US" sz="2000" dirty="0"/>
          </a:p>
        </p:txBody>
      </p:sp>
    </p:spTree>
    <p:extLst>
      <p:ext uri="{BB962C8B-B14F-4D97-AF65-F5344CB8AC3E}">
        <p14:creationId xmlns:p14="http://schemas.microsoft.com/office/powerpoint/2010/main" val="370778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A5B71DB8-A0A4-41C1-BC2B-B3291877418B}"/>
              </a:ext>
            </a:extLst>
          </p:cNvPr>
          <p:cNvPicPr/>
          <p:nvPr/>
        </p:nvPicPr>
        <p:blipFill>
          <a:blip r:embed="rId2"/>
          <a:stretch>
            <a:fillRect/>
          </a:stretch>
        </p:blipFill>
        <p:spPr>
          <a:xfrm>
            <a:off x="950121" y="1126490"/>
            <a:ext cx="5941068" cy="3666487"/>
          </a:xfrm>
          <a:prstGeom prst="rect">
            <a:avLst/>
          </a:prstGeom>
        </p:spPr>
      </p:pic>
      <p:sp>
        <p:nvSpPr>
          <p:cNvPr id="2" name="Title 1">
            <a:extLst>
              <a:ext uri="{FF2B5EF4-FFF2-40B4-BE49-F238E27FC236}">
                <a16:creationId xmlns:a16="http://schemas.microsoft.com/office/drawing/2014/main" id="{A65E0469-3B24-43F0-AC46-9392EEADA77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Adding ‘TotalPorchSqFt’ with EDA</a:t>
            </a:r>
            <a:endParaRPr lang="en-US" sz="3400">
              <a:solidFill>
                <a:srgbClr val="303030"/>
              </a:solidFill>
            </a:endParaRPr>
          </a:p>
        </p:txBody>
      </p:sp>
      <p:sp>
        <p:nvSpPr>
          <p:cNvPr id="3" name="Content Placeholder 2">
            <a:extLst>
              <a:ext uri="{FF2B5EF4-FFF2-40B4-BE49-F238E27FC236}">
                <a16:creationId xmlns:a16="http://schemas.microsoft.com/office/drawing/2014/main" id="{29020E3C-E5C6-44AB-BA0D-A803F3CE201C}"/>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There are 5 different variables that detail an aspect of a porch. </a:t>
            </a:r>
          </a:p>
          <a:p>
            <a:pPr marL="0" indent="0">
              <a:buNone/>
            </a:pPr>
            <a:r>
              <a:rPr lang="en-US" sz="2000" dirty="0"/>
              <a:t>Despite having a low correlation with </a:t>
            </a:r>
            <a:r>
              <a:rPr lang="en-US" sz="2000" dirty="0" err="1"/>
              <a:t>SalePrice</a:t>
            </a:r>
            <a:r>
              <a:rPr lang="en-US" sz="2000" dirty="0"/>
              <a:t>, it doesn’t hurt to combine all 5 into one variable.</a:t>
            </a:r>
          </a:p>
          <a:p>
            <a:pPr marL="0" indent="0">
              <a:buNone/>
            </a:pPr>
            <a:endParaRPr lang="en-US" sz="2000" dirty="0"/>
          </a:p>
        </p:txBody>
      </p:sp>
    </p:spTree>
    <p:extLst>
      <p:ext uri="{BB962C8B-B14F-4D97-AF65-F5344CB8AC3E}">
        <p14:creationId xmlns:p14="http://schemas.microsoft.com/office/powerpoint/2010/main" val="126353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AC8A35F-47E4-4604-901D-5586A23512A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Model Prep</a:t>
            </a:r>
          </a:p>
        </p:txBody>
      </p:sp>
    </p:spTree>
    <p:extLst>
      <p:ext uri="{BB962C8B-B14F-4D97-AF65-F5344CB8AC3E}">
        <p14:creationId xmlns:p14="http://schemas.microsoft.com/office/powerpoint/2010/main" val="233314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2B1D0B-A316-4ED4-90B2-3527136E9DEB}"/>
              </a:ext>
            </a:extLst>
          </p:cNvPr>
          <p:cNvSpPr>
            <a:spLocks noGrp="1"/>
          </p:cNvSpPr>
          <p:nvPr>
            <p:ph type="title"/>
          </p:nvPr>
        </p:nvSpPr>
        <p:spPr>
          <a:xfrm>
            <a:off x="838200" y="811161"/>
            <a:ext cx="3335594" cy="5403370"/>
          </a:xfrm>
        </p:spPr>
        <p:txBody>
          <a:bodyPr>
            <a:normAutofit/>
          </a:bodyPr>
          <a:lstStyle/>
          <a:p>
            <a:r>
              <a:rPr lang="en-US">
                <a:solidFill>
                  <a:schemeClr val="bg1"/>
                </a:solidFill>
              </a:rPr>
              <a:t>Prepping Overview </a:t>
            </a:r>
          </a:p>
        </p:txBody>
      </p:sp>
      <p:graphicFrame>
        <p:nvGraphicFramePr>
          <p:cNvPr id="5" name="Content Placeholder 2">
            <a:extLst>
              <a:ext uri="{FF2B5EF4-FFF2-40B4-BE49-F238E27FC236}">
                <a16:creationId xmlns:a16="http://schemas.microsoft.com/office/drawing/2014/main" id="{B167930D-8AA5-42F8-89D2-3CE1E8B35FFB}"/>
              </a:ext>
            </a:extLst>
          </p:cNvPr>
          <p:cNvGraphicFramePr>
            <a:graphicFrameLocks noGrp="1"/>
          </p:cNvGraphicFramePr>
          <p:nvPr>
            <p:ph idx="1"/>
            <p:extLst>
              <p:ext uri="{D42A27DB-BD31-4B8C-83A1-F6EECF244321}">
                <p14:modId xmlns:p14="http://schemas.microsoft.com/office/powerpoint/2010/main" val="53474638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927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CEB53756-A212-4932-9DC4-62B8544B1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2" name="Title 1">
            <a:extLst>
              <a:ext uri="{FF2B5EF4-FFF2-40B4-BE49-F238E27FC236}">
                <a16:creationId xmlns:a16="http://schemas.microsoft.com/office/drawing/2014/main" id="{544F3401-BED4-47AC-AD35-5540939E5820}"/>
              </a:ext>
            </a:extLst>
          </p:cNvPr>
          <p:cNvSpPr>
            <a:spLocks noGrp="1"/>
          </p:cNvSpPr>
          <p:nvPr>
            <p:ph type="title"/>
          </p:nvPr>
        </p:nvSpPr>
        <p:spPr>
          <a:xfrm>
            <a:off x="4384039" y="365125"/>
            <a:ext cx="7164493" cy="1325563"/>
          </a:xfrm>
        </p:spPr>
        <p:txBody>
          <a:bodyPr>
            <a:normAutofit/>
          </a:bodyPr>
          <a:lstStyle/>
          <a:p>
            <a:r>
              <a:rPr lang="en-US"/>
              <a:t>Project Results</a:t>
            </a:r>
            <a:endParaRPr lang="en-US" dirty="0"/>
          </a:p>
        </p:txBody>
      </p:sp>
      <p:sp>
        <p:nvSpPr>
          <p:cNvPr id="3" name="Content Placeholder 2">
            <a:extLst>
              <a:ext uri="{FF2B5EF4-FFF2-40B4-BE49-F238E27FC236}">
                <a16:creationId xmlns:a16="http://schemas.microsoft.com/office/drawing/2014/main" id="{E9CFDE2D-084D-453D-A877-CD72A635DC18}"/>
              </a:ext>
            </a:extLst>
          </p:cNvPr>
          <p:cNvSpPr>
            <a:spLocks noGrp="1"/>
          </p:cNvSpPr>
          <p:nvPr>
            <p:ph idx="1"/>
          </p:nvPr>
        </p:nvSpPr>
        <p:spPr>
          <a:xfrm>
            <a:off x="4387515" y="2022601"/>
            <a:ext cx="7161017" cy="4154361"/>
          </a:xfrm>
        </p:spPr>
        <p:txBody>
          <a:bodyPr>
            <a:normAutofit/>
          </a:bodyPr>
          <a:lstStyle/>
          <a:p>
            <a:pPr marL="0" indent="0">
              <a:buNone/>
            </a:pPr>
            <a:r>
              <a:rPr lang="en-US" sz="2000"/>
              <a:t>Following the outlined method on the Kaggle’s data sets, Lasso Regression and XGBoost models were used to predict the housing prices in the provided test set:</a:t>
            </a:r>
          </a:p>
          <a:p>
            <a:pPr lvl="1"/>
            <a:r>
              <a:rPr lang="en-US" sz="2000"/>
              <a:t>The Lasso regressions performed best of the two models with a cross validation RMSE of 0.1142. Lasso did not select a substantial number of the available variables in its model. Due to the multicollinearity among most variables, this was expected. </a:t>
            </a:r>
          </a:p>
          <a:p>
            <a:pPr lvl="1"/>
            <a:r>
              <a:rPr lang="en-US" sz="2000"/>
              <a:t>The XGBoost model performed a close 2</a:t>
            </a:r>
            <a:r>
              <a:rPr lang="en-US" sz="2000" baseline="30000"/>
              <a:t>nd</a:t>
            </a:r>
            <a:r>
              <a:rPr lang="en-US" sz="2000"/>
              <a:t> with a cross validation RMSE of 0.1189.</a:t>
            </a:r>
          </a:p>
          <a:p>
            <a:pPr lvl="1"/>
            <a:r>
              <a:rPr lang="en-US" sz="2000"/>
              <a:t>Although Lasso and XGBoost are fundamentally different models, averaging of the predictions performed to improve the test set results.</a:t>
            </a:r>
          </a:p>
          <a:p>
            <a:pPr marL="0" indent="0">
              <a:buNone/>
            </a:pPr>
            <a:endParaRPr lang="en-US" sz="2000" dirty="0"/>
          </a:p>
        </p:txBody>
      </p:sp>
    </p:spTree>
    <p:extLst>
      <p:ext uri="{BB962C8B-B14F-4D97-AF65-F5344CB8AC3E}">
        <p14:creationId xmlns:p14="http://schemas.microsoft.com/office/powerpoint/2010/main" val="404998659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65E0469-3B24-43F0-AC46-9392EEADA775}"/>
              </a:ext>
            </a:extLst>
          </p:cNvPr>
          <p:cNvSpPr>
            <a:spLocks noGrp="1"/>
          </p:cNvSpPr>
          <p:nvPr>
            <p:ph type="title"/>
          </p:nvPr>
        </p:nvSpPr>
        <p:spPr>
          <a:xfrm>
            <a:off x="950121" y="5529884"/>
            <a:ext cx="5693783" cy="1096331"/>
          </a:xfrm>
        </p:spPr>
        <p:txBody>
          <a:bodyPr>
            <a:normAutofit/>
          </a:bodyPr>
          <a:lstStyle/>
          <a:p>
            <a:r>
              <a:rPr lang="en-US" sz="3200" b="1" dirty="0"/>
              <a:t>Skewness of Response Variable</a:t>
            </a:r>
            <a:endParaRPr lang="en-US" sz="3200" dirty="0">
              <a:solidFill>
                <a:srgbClr val="303030"/>
              </a:solidFill>
            </a:endParaRPr>
          </a:p>
        </p:txBody>
      </p:sp>
      <p:sp>
        <p:nvSpPr>
          <p:cNvPr id="3" name="Content Placeholder 2">
            <a:extLst>
              <a:ext uri="{FF2B5EF4-FFF2-40B4-BE49-F238E27FC236}">
                <a16:creationId xmlns:a16="http://schemas.microsoft.com/office/drawing/2014/main" id="{29020E3C-E5C6-44AB-BA0D-A803F3CE201C}"/>
              </a:ext>
            </a:extLst>
          </p:cNvPr>
          <p:cNvSpPr>
            <a:spLocks noGrp="1"/>
          </p:cNvSpPr>
          <p:nvPr>
            <p:ph idx="1"/>
          </p:nvPr>
        </p:nvSpPr>
        <p:spPr>
          <a:xfrm>
            <a:off x="7765252" y="5802983"/>
            <a:ext cx="4008101" cy="956582"/>
          </a:xfrm>
        </p:spPr>
        <p:txBody>
          <a:bodyPr anchor="ctr">
            <a:normAutofit fontScale="92500"/>
          </a:bodyPr>
          <a:lstStyle/>
          <a:p>
            <a:pPr marL="0" indent="0">
              <a:buNone/>
            </a:pPr>
            <a:r>
              <a:rPr lang="en-US" sz="2000" dirty="0">
                <a:solidFill>
                  <a:schemeClr val="bg1"/>
                </a:solidFill>
              </a:rPr>
              <a:t>Normalization of </a:t>
            </a:r>
            <a:r>
              <a:rPr lang="en-US" sz="2000" dirty="0" err="1">
                <a:solidFill>
                  <a:schemeClr val="bg1"/>
                </a:solidFill>
              </a:rPr>
              <a:t>SalePrice</a:t>
            </a:r>
            <a:r>
              <a:rPr lang="en-US" sz="2000" dirty="0">
                <a:solidFill>
                  <a:schemeClr val="bg1"/>
                </a:solidFill>
              </a:rPr>
              <a:t> necessary as 1st EDA details that its log (2nd EDA) is needed to normally distribute. </a:t>
            </a:r>
          </a:p>
          <a:p>
            <a:pPr marL="0" indent="0">
              <a:buNone/>
            </a:pPr>
            <a:endParaRPr lang="en-US" sz="2000" dirty="0"/>
          </a:p>
        </p:txBody>
      </p:sp>
      <p:pic>
        <p:nvPicPr>
          <p:cNvPr id="7" name="Picture 6">
            <a:extLst>
              <a:ext uri="{FF2B5EF4-FFF2-40B4-BE49-F238E27FC236}">
                <a16:creationId xmlns:a16="http://schemas.microsoft.com/office/drawing/2014/main" id="{E474B7E0-64FD-4FB3-B0EA-BFB00AEECFA3}"/>
              </a:ext>
            </a:extLst>
          </p:cNvPr>
          <p:cNvPicPr>
            <a:picLocks noChangeAspect="1"/>
          </p:cNvPicPr>
          <p:nvPr/>
        </p:nvPicPr>
        <p:blipFill>
          <a:blip r:embed="rId2"/>
          <a:stretch>
            <a:fillRect/>
          </a:stretch>
        </p:blipFill>
        <p:spPr>
          <a:xfrm>
            <a:off x="0" y="844012"/>
            <a:ext cx="6284031" cy="388038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a:extLst>
              <a:ext uri="{FF2B5EF4-FFF2-40B4-BE49-F238E27FC236}">
                <a16:creationId xmlns:a16="http://schemas.microsoft.com/office/drawing/2014/main" id="{61BC9F99-EE98-4B34-9560-EE362CA37EA4}"/>
              </a:ext>
            </a:extLst>
          </p:cNvPr>
          <p:cNvPicPr>
            <a:picLocks noChangeAspect="1"/>
          </p:cNvPicPr>
          <p:nvPr/>
        </p:nvPicPr>
        <p:blipFill rotWithShape="1">
          <a:blip r:embed="rId3"/>
          <a:srcRect r="2992"/>
          <a:stretch/>
        </p:blipFill>
        <p:spPr>
          <a:xfrm>
            <a:off x="6096000" y="844011"/>
            <a:ext cx="6096000" cy="388039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706963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62C5AF6-9E65-4DA5-A049-C1634D2965D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dirty="0">
                <a:solidFill>
                  <a:schemeClr val="tx1"/>
                </a:solidFill>
                <a:latin typeface="+mj-lt"/>
                <a:ea typeface="+mj-ea"/>
                <a:cs typeface="+mj-cs"/>
              </a:rPr>
              <a:t>Modeling</a:t>
            </a:r>
          </a:p>
        </p:txBody>
      </p:sp>
    </p:spTree>
    <p:extLst>
      <p:ext uri="{BB962C8B-B14F-4D97-AF65-F5344CB8AC3E}">
        <p14:creationId xmlns:p14="http://schemas.microsoft.com/office/powerpoint/2010/main" val="138917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11">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3"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4" name="Oval 13">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5"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4" name="Rectangle 16">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8CA7BE2-9BC5-484D-A44A-893FC203898C}"/>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Lasso Regression Model</a:t>
            </a:r>
          </a:p>
        </p:txBody>
      </p:sp>
      <p:sp>
        <p:nvSpPr>
          <p:cNvPr id="5" name="Content Placeholder 4">
            <a:extLst>
              <a:ext uri="{FF2B5EF4-FFF2-40B4-BE49-F238E27FC236}">
                <a16:creationId xmlns:a16="http://schemas.microsoft.com/office/drawing/2014/main" id="{15FC090C-3311-4A3A-8E85-D884880004DD}"/>
              </a:ext>
            </a:extLst>
          </p:cNvPr>
          <p:cNvSpPr>
            <a:spLocks noGrp="1"/>
          </p:cNvSpPr>
          <p:nvPr>
            <p:ph idx="1"/>
          </p:nvPr>
        </p:nvSpPr>
        <p:spPr>
          <a:xfrm>
            <a:off x="2384952" y="3012928"/>
            <a:ext cx="7422096" cy="2109445"/>
          </a:xfrm>
        </p:spPr>
        <p:txBody>
          <a:bodyPr>
            <a:normAutofit/>
          </a:bodyPr>
          <a:lstStyle/>
          <a:p>
            <a:pPr marL="0" indent="0">
              <a:buNone/>
            </a:pPr>
            <a:r>
              <a:rPr lang="en-US" sz="1800">
                <a:solidFill>
                  <a:schemeClr val="tx2"/>
                </a:solidFill>
              </a:rPr>
              <a:t>Caret Cross Validation is used to find the best value of lamda, the only hyperparameter tuning in Lasso. This model dealt with multicollinearity of variables very well by not using roughly  46% of the predictor variables. Lasso Regression performed with a cross validation RMSE of 0.1142</a:t>
            </a:r>
          </a:p>
          <a:p>
            <a:pPr marL="0" indent="0">
              <a:buNone/>
            </a:pPr>
            <a:endParaRPr lang="en-US" sz="1800">
              <a:solidFill>
                <a:schemeClr val="tx2"/>
              </a:solidFill>
            </a:endParaRPr>
          </a:p>
        </p:txBody>
      </p:sp>
    </p:spTree>
    <p:extLst>
      <p:ext uri="{BB962C8B-B14F-4D97-AF65-F5344CB8AC3E}">
        <p14:creationId xmlns:p14="http://schemas.microsoft.com/office/powerpoint/2010/main" val="296824164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B6AEBA-2083-4BE9-8786-C3C78529A4B7}"/>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XGBoost Model</a:t>
            </a:r>
          </a:p>
        </p:txBody>
      </p:sp>
      <p:sp>
        <p:nvSpPr>
          <p:cNvPr id="3" name="Content Placeholder 2">
            <a:extLst>
              <a:ext uri="{FF2B5EF4-FFF2-40B4-BE49-F238E27FC236}">
                <a16:creationId xmlns:a16="http://schemas.microsoft.com/office/drawing/2014/main" id="{5B4C3A41-B855-4C7B-BB5E-5B698B91364B}"/>
              </a:ext>
            </a:extLst>
          </p:cNvPr>
          <p:cNvSpPr>
            <a:spLocks noGrp="1"/>
          </p:cNvSpPr>
          <p:nvPr>
            <p:ph idx="1"/>
          </p:nvPr>
        </p:nvSpPr>
        <p:spPr>
          <a:xfrm>
            <a:off x="2384952" y="3012928"/>
            <a:ext cx="7422096" cy="2109445"/>
          </a:xfrm>
        </p:spPr>
        <p:txBody>
          <a:bodyPr>
            <a:normAutofit/>
          </a:bodyPr>
          <a:lstStyle/>
          <a:p>
            <a:pPr marL="0" indent="0">
              <a:buNone/>
            </a:pPr>
            <a:r>
              <a:rPr lang="en-US" sz="1800">
                <a:solidFill>
                  <a:schemeClr val="tx2"/>
                </a:solidFill>
              </a:rPr>
              <a:t>This model provides a cross validation function to determine the optimal number of rounds and supplemented with a grid search for hyperparameters. XGB performed with a cross validation RMSE of 0.1189.</a:t>
            </a:r>
          </a:p>
          <a:p>
            <a:pPr marL="0" indent="0">
              <a:buNone/>
            </a:pPr>
            <a:endParaRPr lang="en-US" sz="1800">
              <a:solidFill>
                <a:schemeClr val="tx2"/>
              </a:solidFill>
            </a:endParaRPr>
          </a:p>
        </p:txBody>
      </p:sp>
    </p:spTree>
    <p:extLst>
      <p:ext uri="{BB962C8B-B14F-4D97-AF65-F5344CB8AC3E}">
        <p14:creationId xmlns:p14="http://schemas.microsoft.com/office/powerpoint/2010/main" val="335583296"/>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010979FE-FBD0-4D59-8E43-E36B7AE59001}"/>
              </a:ext>
            </a:extLst>
          </p:cNvPr>
          <p:cNvPicPr/>
          <p:nvPr/>
        </p:nvPicPr>
        <p:blipFill>
          <a:blip r:embed="rId2"/>
          <a:stretch>
            <a:fillRect/>
          </a:stretch>
        </p:blipFill>
        <p:spPr>
          <a:xfrm>
            <a:off x="950121" y="1125429"/>
            <a:ext cx="5941068" cy="3668608"/>
          </a:xfrm>
          <a:prstGeom prst="rect">
            <a:avLst/>
          </a:prstGeom>
        </p:spPr>
      </p:pic>
      <p:sp>
        <p:nvSpPr>
          <p:cNvPr id="2" name="Title 1">
            <a:extLst>
              <a:ext uri="{FF2B5EF4-FFF2-40B4-BE49-F238E27FC236}">
                <a16:creationId xmlns:a16="http://schemas.microsoft.com/office/drawing/2014/main" id="{04E0E3DA-A76A-4496-B334-BF90A2A02F8B}"/>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Feature Importance</a:t>
            </a:r>
          </a:p>
        </p:txBody>
      </p:sp>
      <p:sp>
        <p:nvSpPr>
          <p:cNvPr id="3" name="Content Placeholder 2">
            <a:extLst>
              <a:ext uri="{FF2B5EF4-FFF2-40B4-BE49-F238E27FC236}">
                <a16:creationId xmlns:a16="http://schemas.microsoft.com/office/drawing/2014/main" id="{9AA73AB7-C1C5-46B8-9C04-52EFE52486A4}"/>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Using a </a:t>
            </a:r>
            <a:r>
              <a:rPr lang="en-US" sz="2000" dirty="0" err="1"/>
              <a:t>kmeans</a:t>
            </a:r>
            <a:r>
              <a:rPr lang="en-US" sz="2000" dirty="0"/>
              <a:t> package for </a:t>
            </a:r>
            <a:r>
              <a:rPr lang="en-US" sz="2000" dirty="0" err="1"/>
              <a:t>ggplot</a:t>
            </a:r>
            <a:r>
              <a:rPr lang="en-US" sz="2000" dirty="0"/>
              <a:t> clustering, Ckmeans.1d.dp,  Feature Importance was determined according to </a:t>
            </a:r>
            <a:r>
              <a:rPr lang="en-US" sz="2000" dirty="0" err="1"/>
              <a:t>XGBoost</a:t>
            </a:r>
            <a:r>
              <a:rPr lang="en-US" sz="2000" dirty="0"/>
              <a:t>. </a:t>
            </a:r>
          </a:p>
          <a:p>
            <a:pPr marL="0" indent="0">
              <a:buNone/>
            </a:pPr>
            <a:r>
              <a:rPr lang="en-US" sz="2000" dirty="0"/>
              <a:t>This EDA is similar to the original quick </a:t>
            </a:r>
            <a:r>
              <a:rPr lang="en-US" sz="2000" dirty="0" err="1"/>
              <a:t>RandomForest</a:t>
            </a:r>
            <a:r>
              <a:rPr lang="en-US" sz="2000" dirty="0"/>
              <a:t> and Collinearity Plots EDAs. </a:t>
            </a:r>
          </a:p>
          <a:p>
            <a:pPr marL="0" indent="0">
              <a:buNone/>
            </a:pPr>
            <a:r>
              <a:rPr lang="en-US" sz="2000" dirty="0"/>
              <a:t>Clustering is essentially identifying most important variables and those that are supplemental for predicting </a:t>
            </a:r>
            <a:r>
              <a:rPr lang="en-US" sz="2000" dirty="0" err="1"/>
              <a:t>SalePrice</a:t>
            </a:r>
            <a:r>
              <a:rPr lang="en-US" sz="2000" dirty="0"/>
              <a:t>.</a:t>
            </a:r>
          </a:p>
        </p:txBody>
      </p:sp>
    </p:spTree>
    <p:extLst>
      <p:ext uri="{BB962C8B-B14F-4D97-AF65-F5344CB8AC3E}">
        <p14:creationId xmlns:p14="http://schemas.microsoft.com/office/powerpoint/2010/main" val="596748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BB6C98E1-0305-4B7A-9419-04A449DE323A}"/>
              </a:ext>
            </a:extLst>
          </p:cNvPr>
          <p:cNvPicPr>
            <a:picLocks noChangeAspect="1"/>
          </p:cNvPicPr>
          <p:nvPr/>
        </p:nvPicPr>
        <p:blipFill>
          <a:blip r:embed="rId2"/>
          <a:stretch>
            <a:fillRect/>
          </a:stretch>
        </p:blipFill>
        <p:spPr>
          <a:xfrm>
            <a:off x="950121" y="1676312"/>
            <a:ext cx="5941068" cy="2566842"/>
          </a:xfrm>
          <a:prstGeom prst="rect">
            <a:avLst/>
          </a:prstGeom>
        </p:spPr>
      </p:pic>
      <p:sp>
        <p:nvSpPr>
          <p:cNvPr id="2" name="Title 1">
            <a:extLst>
              <a:ext uri="{FF2B5EF4-FFF2-40B4-BE49-F238E27FC236}">
                <a16:creationId xmlns:a16="http://schemas.microsoft.com/office/drawing/2014/main" id="{373316B7-FD6C-452C-9FB7-788A9B2D609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Averaging Lasso &amp; XGBoost Model Predictions</a:t>
            </a:r>
            <a:endParaRPr lang="en-US" sz="3400">
              <a:solidFill>
                <a:srgbClr val="303030"/>
              </a:solidFill>
            </a:endParaRPr>
          </a:p>
        </p:txBody>
      </p:sp>
      <p:sp>
        <p:nvSpPr>
          <p:cNvPr id="3" name="Content Placeholder 2">
            <a:extLst>
              <a:ext uri="{FF2B5EF4-FFF2-40B4-BE49-F238E27FC236}">
                <a16:creationId xmlns:a16="http://schemas.microsoft.com/office/drawing/2014/main" id="{9E5CF1E6-8A0C-43BF-B3FC-7D8D0616FF2D}"/>
              </a:ext>
            </a:extLst>
          </p:cNvPr>
          <p:cNvSpPr>
            <a:spLocks noGrp="1"/>
          </p:cNvSpPr>
          <p:nvPr>
            <p:ph idx="1"/>
          </p:nvPr>
        </p:nvSpPr>
        <p:spPr>
          <a:xfrm>
            <a:off x="7534655" y="965199"/>
            <a:ext cx="4008101" cy="4020458"/>
          </a:xfrm>
        </p:spPr>
        <p:txBody>
          <a:bodyPr anchor="ctr">
            <a:normAutofit/>
          </a:bodyPr>
          <a:lstStyle/>
          <a:p>
            <a:pPr marL="0" indent="0">
              <a:buNone/>
            </a:pPr>
            <a:r>
              <a:rPr lang="en-US" sz="2000"/>
              <a:t>Although Lasso and XGBoost are fundamentally different models, averaging of the predictions performed to improve the test set results.</a:t>
            </a:r>
          </a:p>
          <a:p>
            <a:pPr marL="0" indent="0">
              <a:buNone/>
            </a:pPr>
            <a:endParaRPr lang="en-US" sz="2000"/>
          </a:p>
        </p:txBody>
      </p:sp>
    </p:spTree>
    <p:extLst>
      <p:ext uri="{BB962C8B-B14F-4D97-AF65-F5344CB8AC3E}">
        <p14:creationId xmlns:p14="http://schemas.microsoft.com/office/powerpoint/2010/main" val="277201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A22DE-9328-474C-8494-95F50348EDC0}"/>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Project Recommendations</a:t>
            </a:r>
          </a:p>
        </p:txBody>
      </p:sp>
      <p:sp>
        <p:nvSpPr>
          <p:cNvPr id="13" name="Content Placeholder 2">
            <a:extLst>
              <a:ext uri="{FF2B5EF4-FFF2-40B4-BE49-F238E27FC236}">
                <a16:creationId xmlns:a16="http://schemas.microsoft.com/office/drawing/2014/main" id="{980B0CF8-BA2A-4141-81DC-051E0728A382}"/>
              </a:ext>
            </a:extLst>
          </p:cNvPr>
          <p:cNvSpPr>
            <a:spLocks noGrp="1"/>
          </p:cNvSpPr>
          <p:nvPr>
            <p:ph idx="1"/>
          </p:nvPr>
        </p:nvSpPr>
        <p:spPr>
          <a:xfrm>
            <a:off x="838200" y="2015406"/>
            <a:ext cx="10515600" cy="4065986"/>
          </a:xfrm>
        </p:spPr>
        <p:txBody>
          <a:bodyPr anchor="ctr">
            <a:normAutofit/>
          </a:bodyPr>
          <a:lstStyle/>
          <a:p>
            <a:pPr marL="514350" lvl="0" indent="-514350">
              <a:buFont typeface="+mj-lt"/>
              <a:buAutoNum type="arabicParenR"/>
            </a:pPr>
            <a:r>
              <a:rPr lang="en-US" sz="2000"/>
              <a:t>Improve general quality of data entry validation and process. For the most part, values that were missing in this data set were related to the fact that certain homes did not have features such as pools, garages, alleys, basements, etc. The existence of binary markers for whether homes have these features would improve the process by avoiding imputation.</a:t>
            </a:r>
          </a:p>
          <a:p>
            <a:pPr marL="514350" lvl="0" indent="-514350">
              <a:buFont typeface="+mj-lt"/>
              <a:buAutoNum type="arabicParenR"/>
            </a:pPr>
            <a:r>
              <a:rPr lang="en-US" sz="2000"/>
              <a:t>As outlined in the Feature Engineering section of this project, add variables such as ‘TotalBath’, ‘Age’, ‘Remod’, ‘New’, ‘TotalSqFt’, ‘TotalPorchSqFt’, and ‘NeighborhoodWealth’. These variables added significant value to the model both in feature importance as well as general data cleanliness to cut down on the sometimes 8+ variables that made up one feature of a house.</a:t>
            </a:r>
          </a:p>
          <a:p>
            <a:pPr marL="514350" lvl="0" indent="-514350">
              <a:buFont typeface="+mj-lt"/>
              <a:buAutoNum type="arabicParenR"/>
            </a:pPr>
            <a:r>
              <a:rPr lang="en-US" sz="2000"/>
              <a:t>Use Lasso Regression models as the starting block for predicting housing prices as it was able to perform better than XGBoost, using significantly les variables. Averaging the two allows for a good balance, but fine tuning Lasso Regression or models related to it is the preferred method due to better accuracy and model runtime efficiency. </a:t>
            </a:r>
          </a:p>
          <a:p>
            <a:pPr marL="0" indent="0">
              <a:buNone/>
            </a:pPr>
            <a:endParaRPr lang="en-US" sz="2000" dirty="0"/>
          </a:p>
        </p:txBody>
      </p:sp>
    </p:spTree>
    <p:extLst>
      <p:ext uri="{BB962C8B-B14F-4D97-AF65-F5344CB8AC3E}">
        <p14:creationId xmlns:p14="http://schemas.microsoft.com/office/powerpoint/2010/main" val="15806833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501606D-D81E-4747-B47E-B82C6D15DDA9}"/>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Data &amp; Method</a:t>
            </a:r>
          </a:p>
        </p:txBody>
      </p:sp>
      <p:sp>
        <p:nvSpPr>
          <p:cNvPr id="5" name="Content Placeholder 4">
            <a:extLst>
              <a:ext uri="{FF2B5EF4-FFF2-40B4-BE49-F238E27FC236}">
                <a16:creationId xmlns:a16="http://schemas.microsoft.com/office/drawing/2014/main" id="{8F1696F3-7006-4570-A13E-FCECB13CA7D9}"/>
              </a:ext>
            </a:extLst>
          </p:cNvPr>
          <p:cNvSpPr>
            <a:spLocks noGrp="1"/>
          </p:cNvSpPr>
          <p:nvPr>
            <p:ph sz="half" idx="1"/>
          </p:nvPr>
        </p:nvSpPr>
        <p:spPr>
          <a:xfrm>
            <a:off x="4380855" y="1412489"/>
            <a:ext cx="3427283" cy="4363844"/>
          </a:xfrm>
        </p:spPr>
        <p:txBody>
          <a:bodyPr>
            <a:normAutofit/>
          </a:bodyPr>
          <a:lstStyle/>
          <a:p>
            <a:pPr marL="0" indent="0">
              <a:buNone/>
            </a:pPr>
            <a:r>
              <a:rPr lang="en-US" sz="1400" b="1" i="1" u="sng" dirty="0"/>
              <a:t>Data:</a:t>
            </a:r>
          </a:p>
          <a:p>
            <a:pPr marL="0" indent="0">
              <a:buNone/>
            </a:pPr>
            <a:r>
              <a:rPr lang="en-US" sz="1200" dirty="0"/>
              <a:t>Kaggle is the primary source used in this project. This data consists of a training set and a test set. Present in each set are 79 predictor variables (house attributes) and one target variable (price). </a:t>
            </a:r>
          </a:p>
          <a:p>
            <a:pPr marL="0" indent="0">
              <a:buNone/>
            </a:pPr>
            <a:endParaRPr lang="en-US" sz="1200" dirty="0"/>
          </a:p>
          <a:p>
            <a:pPr marL="0" indent="0">
              <a:buNone/>
            </a:pPr>
            <a:r>
              <a:rPr lang="en-US" sz="1200" dirty="0"/>
              <a:t>Each predictor variable could be categorized as:</a:t>
            </a:r>
          </a:p>
          <a:p>
            <a:pPr lvl="1"/>
            <a:r>
              <a:rPr lang="en-US" sz="1200" dirty="0"/>
              <a:t>lot/land variables</a:t>
            </a:r>
          </a:p>
          <a:p>
            <a:pPr lvl="1"/>
            <a:r>
              <a:rPr lang="en-US" sz="1200" dirty="0"/>
              <a:t>location variables</a:t>
            </a:r>
          </a:p>
          <a:p>
            <a:pPr lvl="1"/>
            <a:r>
              <a:rPr lang="en-US" sz="1200" dirty="0"/>
              <a:t>age variables</a:t>
            </a:r>
          </a:p>
          <a:p>
            <a:pPr lvl="1"/>
            <a:r>
              <a:rPr lang="en-US" sz="1200" dirty="0"/>
              <a:t>appearance variables</a:t>
            </a:r>
          </a:p>
          <a:p>
            <a:pPr lvl="1"/>
            <a:r>
              <a:rPr lang="en-US" sz="1200" dirty="0"/>
              <a:t>external features (pools, porches, etc.) variables</a:t>
            </a:r>
          </a:p>
          <a:p>
            <a:pPr lvl="1"/>
            <a:r>
              <a:rPr lang="en-US" sz="1200" dirty="0"/>
              <a:t>room/bathroom variables</a:t>
            </a:r>
          </a:p>
          <a:p>
            <a:pPr lvl="1"/>
            <a:r>
              <a:rPr lang="en-US" sz="1200" dirty="0"/>
              <a:t>kitchen variables</a:t>
            </a:r>
          </a:p>
          <a:p>
            <a:pPr lvl="1"/>
            <a:r>
              <a:rPr lang="en-US" sz="1200" dirty="0"/>
              <a:t>basement variables</a:t>
            </a:r>
          </a:p>
          <a:p>
            <a:pPr lvl="1"/>
            <a:r>
              <a:rPr lang="en-US" sz="1200" dirty="0"/>
              <a:t>roof variables</a:t>
            </a:r>
          </a:p>
          <a:p>
            <a:pPr lvl="1"/>
            <a:r>
              <a:rPr lang="en-US" sz="1200" dirty="0"/>
              <a:t>garage variables</a:t>
            </a:r>
          </a:p>
          <a:p>
            <a:pPr lvl="1"/>
            <a:r>
              <a:rPr lang="en-US" sz="1200" dirty="0"/>
              <a:t>utilities variables</a:t>
            </a:r>
          </a:p>
          <a:p>
            <a:pPr marL="0" indent="0">
              <a:buNone/>
            </a:pPr>
            <a:endParaRPr lang="en-US" sz="1100" dirty="0"/>
          </a:p>
        </p:txBody>
      </p:sp>
      <p:sp>
        <p:nvSpPr>
          <p:cNvPr id="6" name="Content Placeholder 5">
            <a:extLst>
              <a:ext uri="{FF2B5EF4-FFF2-40B4-BE49-F238E27FC236}">
                <a16:creationId xmlns:a16="http://schemas.microsoft.com/office/drawing/2014/main" id="{FEDF1F98-EDAB-4FB4-AD11-B49BF0F008A2}"/>
              </a:ext>
            </a:extLst>
          </p:cNvPr>
          <p:cNvSpPr>
            <a:spLocks noGrp="1"/>
          </p:cNvSpPr>
          <p:nvPr>
            <p:ph sz="half" idx="2"/>
          </p:nvPr>
        </p:nvSpPr>
        <p:spPr>
          <a:xfrm>
            <a:off x="8451604" y="1412489"/>
            <a:ext cx="3197701" cy="4363844"/>
          </a:xfrm>
        </p:spPr>
        <p:txBody>
          <a:bodyPr>
            <a:normAutofit/>
          </a:bodyPr>
          <a:lstStyle/>
          <a:p>
            <a:pPr marL="0" indent="0">
              <a:buNone/>
            </a:pPr>
            <a:r>
              <a:rPr lang="en-US" sz="1400" b="1" i="1" u="sng" dirty="0"/>
              <a:t>Method:</a:t>
            </a:r>
          </a:p>
          <a:p>
            <a:pPr lvl="0"/>
            <a:r>
              <a:rPr lang="en-US" sz="1200" dirty="0"/>
              <a:t>Brief EDA of Kaggle’s Data Sets</a:t>
            </a:r>
          </a:p>
          <a:p>
            <a:pPr lvl="0"/>
            <a:r>
              <a:rPr lang="en-US" sz="1200" dirty="0"/>
              <a:t>Data Wrangling</a:t>
            </a:r>
          </a:p>
          <a:p>
            <a:pPr lvl="1"/>
            <a:r>
              <a:rPr lang="en-US" sz="1200" dirty="0"/>
              <a:t>Missing Data</a:t>
            </a:r>
          </a:p>
          <a:p>
            <a:pPr lvl="1"/>
            <a:r>
              <a:rPr lang="en-US" sz="1200" dirty="0"/>
              <a:t>Imputing Data</a:t>
            </a:r>
          </a:p>
          <a:p>
            <a:pPr lvl="1"/>
            <a:r>
              <a:rPr lang="en-US" sz="1200" dirty="0"/>
              <a:t>Label encoding/factorizing variables</a:t>
            </a:r>
          </a:p>
          <a:p>
            <a:pPr lvl="0"/>
            <a:r>
              <a:rPr lang="en-US" sz="1200" dirty="0"/>
              <a:t>Detailed EDA of “Tidy Data”</a:t>
            </a:r>
          </a:p>
          <a:p>
            <a:pPr lvl="1"/>
            <a:r>
              <a:rPr lang="en-US" sz="1200" dirty="0"/>
              <a:t>Visualization &amp; Stats work</a:t>
            </a:r>
          </a:p>
          <a:p>
            <a:pPr lvl="0"/>
            <a:r>
              <a:rPr lang="en-US" sz="1200" dirty="0"/>
              <a:t>Feature Engineering</a:t>
            </a:r>
          </a:p>
          <a:p>
            <a:pPr lvl="0"/>
            <a:r>
              <a:rPr lang="en-US" sz="1200" dirty="0"/>
              <a:t>Model Prep</a:t>
            </a:r>
          </a:p>
          <a:p>
            <a:pPr lvl="1"/>
            <a:r>
              <a:rPr lang="en-US" sz="1200" dirty="0"/>
              <a:t>Dropping highly correlated variables</a:t>
            </a:r>
          </a:p>
          <a:p>
            <a:pPr lvl="1"/>
            <a:r>
              <a:rPr lang="en-US" sz="1200" dirty="0"/>
              <a:t>Removing outliers</a:t>
            </a:r>
          </a:p>
          <a:p>
            <a:pPr lvl="1"/>
            <a:r>
              <a:rPr lang="en-US" sz="1200" dirty="0"/>
              <a:t>Data normalization</a:t>
            </a:r>
          </a:p>
          <a:p>
            <a:pPr lvl="0"/>
            <a:r>
              <a:rPr lang="en-US" sz="1200" dirty="0"/>
              <a:t>Data Modeling</a:t>
            </a:r>
          </a:p>
          <a:p>
            <a:pPr lvl="1"/>
            <a:r>
              <a:rPr lang="en-US" sz="1200" dirty="0"/>
              <a:t>Lasso Regression</a:t>
            </a:r>
          </a:p>
          <a:p>
            <a:pPr lvl="1"/>
            <a:r>
              <a:rPr lang="en-US" sz="1200" dirty="0" err="1"/>
              <a:t>XGBoost</a:t>
            </a:r>
            <a:r>
              <a:rPr lang="en-US" sz="1200" dirty="0"/>
              <a:t> Model</a:t>
            </a:r>
          </a:p>
          <a:p>
            <a:pPr lvl="1"/>
            <a:r>
              <a:rPr lang="en-US" sz="1200" dirty="0"/>
              <a:t>Model Average &amp; Results</a:t>
            </a:r>
          </a:p>
          <a:p>
            <a:pPr marL="0" indent="0">
              <a:buNone/>
            </a:pPr>
            <a:endParaRPr lang="en-US" sz="1100" b="1" i="1" u="sng" dirty="0"/>
          </a:p>
        </p:txBody>
      </p:sp>
    </p:spTree>
    <p:extLst>
      <p:ext uri="{BB962C8B-B14F-4D97-AF65-F5344CB8AC3E}">
        <p14:creationId xmlns:p14="http://schemas.microsoft.com/office/powerpoint/2010/main" val="259509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11E66742-574C-4AC0-B33D-EE7F68CC525C}"/>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b="1" kern="1200" dirty="0">
                <a:solidFill>
                  <a:schemeClr val="tx1"/>
                </a:solidFill>
                <a:latin typeface="+mj-lt"/>
                <a:ea typeface="+mj-ea"/>
                <a:cs typeface="+mj-cs"/>
              </a:rPr>
              <a:t>EDA of “Untidy Data”</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Tree>
    <p:extLst>
      <p:ext uri="{BB962C8B-B14F-4D97-AF65-F5344CB8AC3E}">
        <p14:creationId xmlns:p14="http://schemas.microsoft.com/office/powerpoint/2010/main" val="352730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64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B15A85D-8334-4422-83EA-E2FC495381EE}"/>
              </a:ext>
            </a:extLst>
          </p:cNvPr>
          <p:cNvPicPr/>
          <p:nvPr/>
        </p:nvPicPr>
        <p:blipFill rotWithShape="1">
          <a:blip r:embed="rId2"/>
          <a:srcRect t="5761" r="1" b="1"/>
          <a:stretch/>
        </p:blipFill>
        <p:spPr>
          <a:xfrm>
            <a:off x="327547" y="321733"/>
            <a:ext cx="7058306" cy="4107392"/>
          </a:xfrm>
          <a:prstGeom prst="rect">
            <a:avLst/>
          </a:prstGeom>
        </p:spPr>
      </p:pic>
      <p:sp>
        <p:nvSpPr>
          <p:cNvPr id="4" name="Title 3">
            <a:extLst>
              <a:ext uri="{FF2B5EF4-FFF2-40B4-BE49-F238E27FC236}">
                <a16:creationId xmlns:a16="http://schemas.microsoft.com/office/drawing/2014/main" id="{E00F0449-5189-4D7D-AED7-307B3E861214}"/>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SalePrice - Response Variable</a:t>
            </a:r>
            <a:endParaRPr lang="en-US">
              <a:solidFill>
                <a:srgbClr val="FFFFFF"/>
              </a:solidFill>
            </a:endParaRPr>
          </a:p>
        </p:txBody>
      </p:sp>
      <p:sp>
        <p:nvSpPr>
          <p:cNvPr id="5" name="Content Placeholder 4">
            <a:extLst>
              <a:ext uri="{FF2B5EF4-FFF2-40B4-BE49-F238E27FC236}">
                <a16:creationId xmlns:a16="http://schemas.microsoft.com/office/drawing/2014/main" id="{BD6BBA65-7104-4C99-ACC9-61A2D3A1B8A9}"/>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Sale Prices are right skewed, as only a small population of people can afford expensive houses. </a:t>
            </a:r>
          </a:p>
          <a:p>
            <a:pPr marL="0" indent="0">
              <a:buNone/>
            </a:pPr>
            <a:endParaRPr lang="en-US" sz="2000">
              <a:solidFill>
                <a:srgbClr val="FFFFFF"/>
              </a:solidFill>
            </a:endParaRPr>
          </a:p>
        </p:txBody>
      </p:sp>
    </p:spTree>
    <p:extLst>
      <p:ext uri="{BB962C8B-B14F-4D97-AF65-F5344CB8AC3E}">
        <p14:creationId xmlns:p14="http://schemas.microsoft.com/office/powerpoint/2010/main" val="47307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4A39920F-68B5-4E6C-9356-52B7CFDC8741}"/>
              </a:ext>
            </a:extLst>
          </p:cNvPr>
          <p:cNvPicPr/>
          <p:nvPr/>
        </p:nvPicPr>
        <p:blipFill>
          <a:blip r:embed="rId2"/>
          <a:stretch>
            <a:fillRect/>
          </a:stretch>
        </p:blipFill>
        <p:spPr>
          <a:xfrm>
            <a:off x="950121" y="1125429"/>
            <a:ext cx="5941068" cy="3668608"/>
          </a:xfrm>
          <a:prstGeom prst="rect">
            <a:avLst/>
          </a:prstGeom>
        </p:spPr>
      </p:pic>
      <p:sp>
        <p:nvSpPr>
          <p:cNvPr id="2" name="Title 1">
            <a:extLst>
              <a:ext uri="{FF2B5EF4-FFF2-40B4-BE49-F238E27FC236}">
                <a16:creationId xmlns:a16="http://schemas.microsoft.com/office/drawing/2014/main" id="{3C2914DD-DB5F-4C1B-ABE2-CB48ECFFC2F0}"/>
              </a:ext>
            </a:extLst>
          </p:cNvPr>
          <p:cNvSpPr>
            <a:spLocks noGrp="1"/>
          </p:cNvSpPr>
          <p:nvPr>
            <p:ph type="title"/>
          </p:nvPr>
        </p:nvSpPr>
        <p:spPr>
          <a:xfrm>
            <a:off x="950121" y="5529884"/>
            <a:ext cx="5693783" cy="1096331"/>
          </a:xfrm>
        </p:spPr>
        <p:txBody>
          <a:bodyPr>
            <a:normAutofit/>
          </a:bodyPr>
          <a:lstStyle/>
          <a:p>
            <a:r>
              <a:rPr lang="en-US" sz="4000" b="1">
                <a:solidFill>
                  <a:srgbClr val="303030"/>
                </a:solidFill>
              </a:rPr>
              <a:t>Correlation with Sale Price</a:t>
            </a:r>
            <a:endParaRPr lang="en-US" sz="4000">
              <a:solidFill>
                <a:srgbClr val="303030"/>
              </a:solidFill>
            </a:endParaRPr>
          </a:p>
        </p:txBody>
      </p:sp>
      <p:sp>
        <p:nvSpPr>
          <p:cNvPr id="3" name="Content Placeholder 2">
            <a:extLst>
              <a:ext uri="{FF2B5EF4-FFF2-40B4-BE49-F238E27FC236}">
                <a16:creationId xmlns:a16="http://schemas.microsoft.com/office/drawing/2014/main" id="{606A8460-6E4D-47FB-B11A-3A0057578AB1}"/>
              </a:ext>
            </a:extLst>
          </p:cNvPr>
          <p:cNvSpPr>
            <a:spLocks noGrp="1"/>
          </p:cNvSpPr>
          <p:nvPr>
            <p:ph idx="1"/>
          </p:nvPr>
        </p:nvSpPr>
        <p:spPr>
          <a:xfrm>
            <a:off x="7534655" y="965199"/>
            <a:ext cx="4008101" cy="4020458"/>
          </a:xfrm>
        </p:spPr>
        <p:txBody>
          <a:bodyPr anchor="ctr">
            <a:normAutofit/>
          </a:bodyPr>
          <a:lstStyle/>
          <a:p>
            <a:pPr marL="0" indent="0">
              <a:buNone/>
            </a:pPr>
            <a:r>
              <a:rPr lang="en-US" sz="2000"/>
              <a:t>There are 10 numeric variables with at least a 0.5 correlation with Sale Price. All correlations are positive. Through this plot, it becomes clear that multicollinearity is an issue. Brief EDA of top 3 correlations with Sales Price follows.</a:t>
            </a:r>
          </a:p>
          <a:p>
            <a:pPr marL="0" indent="0">
              <a:buNone/>
            </a:pPr>
            <a:endParaRPr lang="en-US" sz="2000"/>
          </a:p>
        </p:txBody>
      </p:sp>
    </p:spTree>
    <p:extLst>
      <p:ext uri="{BB962C8B-B14F-4D97-AF65-F5344CB8AC3E}">
        <p14:creationId xmlns:p14="http://schemas.microsoft.com/office/powerpoint/2010/main" val="303142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a:extLst>
              <a:ext uri="{FF2B5EF4-FFF2-40B4-BE49-F238E27FC236}">
                <a16:creationId xmlns:a16="http://schemas.microsoft.com/office/drawing/2014/main" id="{2464AF93-64B1-4359-8995-B125968B6888}"/>
              </a:ext>
            </a:extLst>
          </p:cNvPr>
          <p:cNvPicPr/>
          <p:nvPr/>
        </p:nvPicPr>
        <p:blipFill>
          <a:blip r:embed="rId2"/>
          <a:stretch>
            <a:fillRect/>
          </a:stretch>
        </p:blipFill>
        <p:spPr>
          <a:xfrm>
            <a:off x="950121" y="1125429"/>
            <a:ext cx="5941068" cy="3668608"/>
          </a:xfrm>
          <a:prstGeom prst="rect">
            <a:avLst/>
          </a:prstGeom>
        </p:spPr>
      </p:pic>
      <p:sp>
        <p:nvSpPr>
          <p:cNvPr id="2" name="Title 1">
            <a:extLst>
              <a:ext uri="{FF2B5EF4-FFF2-40B4-BE49-F238E27FC236}">
                <a16:creationId xmlns:a16="http://schemas.microsoft.com/office/drawing/2014/main" id="{66DE7270-9504-4534-9071-DF03A04014D0}"/>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OverallQual</a:t>
            </a:r>
            <a:r>
              <a:rPr lang="en-US" sz="3400" b="1" dirty="0">
                <a:solidFill>
                  <a:srgbClr val="303030"/>
                </a:solidFill>
              </a:rPr>
              <a:t> correlation with </a:t>
            </a:r>
            <a:r>
              <a:rPr lang="en-US" sz="3400" b="1">
                <a:solidFill>
                  <a:srgbClr val="303030"/>
                </a:solidFill>
              </a:rPr>
              <a:t>SalePrice</a:t>
            </a:r>
            <a:endParaRPr lang="en-US" sz="3400" dirty="0">
              <a:solidFill>
                <a:srgbClr val="303030"/>
              </a:solidFill>
            </a:endParaRPr>
          </a:p>
        </p:txBody>
      </p:sp>
      <p:sp>
        <p:nvSpPr>
          <p:cNvPr id="3" name="Content Placeholder 2">
            <a:extLst>
              <a:ext uri="{FF2B5EF4-FFF2-40B4-BE49-F238E27FC236}">
                <a16:creationId xmlns:a16="http://schemas.microsoft.com/office/drawing/2014/main" id="{34A175E8-6730-4B2A-B8AD-48F8C97E9B18}"/>
              </a:ext>
            </a:extLst>
          </p:cNvPr>
          <p:cNvSpPr>
            <a:spLocks noGrp="1"/>
          </p:cNvSpPr>
          <p:nvPr>
            <p:ph idx="1"/>
          </p:nvPr>
        </p:nvSpPr>
        <p:spPr>
          <a:xfrm>
            <a:off x="7534655" y="965199"/>
            <a:ext cx="4008101" cy="4020458"/>
          </a:xfrm>
        </p:spPr>
        <p:txBody>
          <a:bodyPr anchor="ctr">
            <a:normAutofit/>
          </a:bodyPr>
          <a:lstStyle/>
          <a:p>
            <a:pPr marL="0" indent="0">
              <a:buNone/>
            </a:pPr>
            <a:r>
              <a:rPr lang="en-US" sz="2000"/>
              <a:t>Overall Quality had the highest correlation, 0.79, with SalePrice among numeric variables. SalePrice rises as OverallQual improved.</a:t>
            </a:r>
          </a:p>
          <a:p>
            <a:pPr marL="0" indent="0">
              <a:buNone/>
            </a:pPr>
            <a:endParaRPr lang="en-US" sz="2000"/>
          </a:p>
        </p:txBody>
      </p:sp>
    </p:spTree>
    <p:extLst>
      <p:ext uri="{BB962C8B-B14F-4D97-AF65-F5344CB8AC3E}">
        <p14:creationId xmlns:p14="http://schemas.microsoft.com/office/powerpoint/2010/main" val="4094496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1543</Words>
  <Application>Microsoft Office PowerPoint</Application>
  <PresentationFormat>Widescreen</PresentationFormat>
  <Paragraphs>131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Predicting Housing Prices in Ames, Iowa</vt:lpstr>
      <vt:lpstr>Project Overview</vt:lpstr>
      <vt:lpstr>Project Results</vt:lpstr>
      <vt:lpstr>Project Recommendations</vt:lpstr>
      <vt:lpstr>Data &amp; Method</vt:lpstr>
      <vt:lpstr>EDA of “Untidy Data” </vt:lpstr>
      <vt:lpstr>SalePrice - Response Variable</vt:lpstr>
      <vt:lpstr>Correlation with Sale Price</vt:lpstr>
      <vt:lpstr>OverallQual correlation with SalePrice</vt:lpstr>
      <vt:lpstr>GrLivArea correlation with SalePrice</vt:lpstr>
      <vt:lpstr>Data Wrangling</vt:lpstr>
      <vt:lpstr>Tidy Data Summary</vt:lpstr>
      <vt:lpstr>EDA of Important Variables</vt:lpstr>
      <vt:lpstr>Correlations with SalePrice</vt:lpstr>
      <vt:lpstr>Importance of Variables using RandomForest</vt:lpstr>
      <vt:lpstr>EDA of GrLivArea and other “SqFt” Variables </vt:lpstr>
      <vt:lpstr>EDA of Neighborhood with SalePrice and House Count</vt:lpstr>
      <vt:lpstr>EDA of OverallQual and other Quality Variables</vt:lpstr>
      <vt:lpstr>EDA of MSSubClass with SalePrice and House Count</vt:lpstr>
      <vt:lpstr>EDA of Garage Variables</vt:lpstr>
      <vt:lpstr>EDA of Basement Variables</vt:lpstr>
      <vt:lpstr>Feature Engineering</vt:lpstr>
      <vt:lpstr>Adding ‘TotalBath’ with EDA</vt:lpstr>
      <vt:lpstr>Adding ‘Age’, ‘Remod’, and ‘New’ with EDA</vt:lpstr>
      <vt:lpstr>Binning Neighborhoods</vt:lpstr>
      <vt:lpstr>Adding ‘TotalSqFt’ with EDA</vt:lpstr>
      <vt:lpstr>Adding ‘TotalPorchSqFt’ with EDA</vt:lpstr>
      <vt:lpstr>Model Prep</vt:lpstr>
      <vt:lpstr>Prepping Overview </vt:lpstr>
      <vt:lpstr>Skewness of Response Variable</vt:lpstr>
      <vt:lpstr>Modeling</vt:lpstr>
      <vt:lpstr>Lasso Regression Model</vt:lpstr>
      <vt:lpstr>XGBoost Model</vt:lpstr>
      <vt:lpstr>Feature Importance</vt:lpstr>
      <vt:lpstr>Averaging Lasso &amp; XGBoost Model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 in Ames, Iowa</dc:title>
  <dc:creator>Blake Cizek</dc:creator>
  <cp:lastModifiedBy>Blake Cizek</cp:lastModifiedBy>
  <cp:revision>7</cp:revision>
  <dcterms:created xsi:type="dcterms:W3CDTF">2018-05-18T21:05:08Z</dcterms:created>
  <dcterms:modified xsi:type="dcterms:W3CDTF">2018-05-18T22:56:32Z</dcterms:modified>
</cp:coreProperties>
</file>