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79" d="100"/>
          <a:sy n="79" d="100"/>
        </p:scale>
        <p:origin x="21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9FFF-C51D-694F-9F32-75087E4DF6BD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E2BF-4B61-3640-BED4-457A853A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8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9FFF-C51D-694F-9F32-75087E4DF6BD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E2BF-4B61-3640-BED4-457A853A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9FFF-C51D-694F-9F32-75087E4DF6BD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E2BF-4B61-3640-BED4-457A853A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9FFF-C51D-694F-9F32-75087E4DF6BD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E2BF-4B61-3640-BED4-457A853A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3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9FFF-C51D-694F-9F32-75087E4DF6BD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E2BF-4B61-3640-BED4-457A853A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9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9FFF-C51D-694F-9F32-75087E4DF6BD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E2BF-4B61-3640-BED4-457A853A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0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9FFF-C51D-694F-9F32-75087E4DF6BD}" type="datetimeFigureOut">
              <a:rPr lang="en-US" smtClean="0"/>
              <a:t>1/13/25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E2BF-4B61-3640-BED4-457A853A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0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9FFF-C51D-694F-9F32-75087E4DF6BD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E2BF-4B61-3640-BED4-457A853A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6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9FFF-C51D-694F-9F32-75087E4DF6BD}" type="datetimeFigureOut">
              <a:rPr lang="en-US" smtClean="0"/>
              <a:t>1/13/25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E2BF-4B61-3640-BED4-457A853A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4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9FFF-C51D-694F-9F32-75087E4DF6BD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E2BF-4B61-3640-BED4-457A853A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2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9FFF-C51D-694F-9F32-75087E4DF6BD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E2BF-4B61-3640-BED4-457A853A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4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EF9FFF-C51D-694F-9F32-75087E4DF6BD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A8E2BF-4B61-3640-BED4-457A853A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1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FE94EA-1C79-4CAE-397B-00630A2DEE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842" b="21384"/>
          <a:stretch/>
        </p:blipFill>
        <p:spPr>
          <a:xfrm>
            <a:off x="7649" y="1975757"/>
            <a:ext cx="7689969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4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DE916-424C-C6C7-20BE-3DAEB2ECF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4A8E1C-FE4B-0F93-B7D3-55DEF1D2AB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842" b="21384"/>
          <a:stretch/>
        </p:blipFill>
        <p:spPr>
          <a:xfrm>
            <a:off x="7649" y="1975757"/>
            <a:ext cx="7715307" cy="556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74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0</Words>
  <Application>Microsoft Macintosh PowerPoint</Application>
  <PresentationFormat>Custom</PresentationFormat>
  <Paragraphs>0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Bobae Johnson</dc:creator>
  <cp:lastModifiedBy>Bobae Johnson</cp:lastModifiedBy>
  <cp:revision>2</cp:revision>
  <dcterms:created xsi:type="dcterms:W3CDTF">2025-01-13T19:48:28Z</dcterms:created>
  <dcterms:modified xsi:type="dcterms:W3CDTF">2025-01-13T20:17:02Z</dcterms:modified>
</cp:coreProperties>
</file>