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0" autoAdjust="0"/>
    <p:restoredTop sz="94660"/>
  </p:normalViewPr>
  <p:slideViewPr>
    <p:cSldViewPr snapToGrid="0">
      <p:cViewPr>
        <p:scale>
          <a:sx n="100" d="100"/>
          <a:sy n="100" d="100"/>
        </p:scale>
        <p:origin x="18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861184018664316E-3"/>
          <c:y val="0.13316802133604266"/>
          <c:w val="0.99811388159813352"/>
          <c:h val="0.8668319786639573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Normal BP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0.28699999999999998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D-4D1F-81FB-550A877D81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Elevated BP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5D-4D1F-81FB-550A877D81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1 HTN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0.14599999999999999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5D-4D1F-81FB-550A877D810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2 HTN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0.111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5D-4D1F-81FB-550A877D810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Taking Antihypertensive Medication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0.33500000000000002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5D-4D1F-81FB-550A877D8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1507743"/>
        <c:axId val="335784927"/>
      </c:barChart>
      <c:catAx>
        <c:axId val="3415077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5784927"/>
        <c:crosses val="autoZero"/>
        <c:auto val="1"/>
        <c:lblAlgn val="ctr"/>
        <c:lblOffset val="100"/>
        <c:noMultiLvlLbl val="0"/>
      </c:catAx>
      <c:valAx>
        <c:axId val="3357849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41507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4447846796927923E-4"/>
          <c:y val="0.22983870967741934"/>
          <c:w val="0.99941297268397011"/>
          <c:h val="0.131405892811785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/>
              <a:t>Diabetes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20C-421F-81B8-A08F48F1EC31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0C-421F-81B8-A08F48F1EC31}"/>
              </c:ext>
            </c:extLst>
          </c:dPt>
          <c:dLbls>
            <c:dLbl>
              <c:idx val="0"/>
              <c:layout>
                <c:manualLayout>
                  <c:x val="0.24074074074074073"/>
                  <c:y val="-4.56313794109070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884259259259259"/>
                      <c:h val="8.680555555555556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120C-421F-81B8-A08F48F1EC31}"/>
                </c:ext>
              </c:extLst>
            </c:dLbl>
            <c:dLbl>
              <c:idx val="1"/>
              <c:layout>
                <c:manualLayout>
                  <c:x val="-0.22685185185185194"/>
                  <c:y val="3.3159266550014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87481773111694"/>
                      <c:h val="0.1629629629629629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120C-421F-81B8-A08F48F1EC31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Low Risk</c:v>
                </c:pt>
                <c:pt idx="1">
                  <c:v>High Risk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0.45</c:v>
                </c:pt>
                <c:pt idx="1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0C-421F-81B8-A08F48F1E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7660396617089529E-2"/>
          <c:y val="0.90053878681831434"/>
          <c:w val="0.80467920676582094"/>
          <c:h val="9.946121318168561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dirty="0"/>
              <a:t>Chronic Kidney Disease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C-4482-9238-5EA31FBFA2FC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3C-4482-9238-5EA31FBFA2FC}"/>
              </c:ext>
            </c:extLst>
          </c:dPt>
          <c:dLbls>
            <c:dLbl>
              <c:idx val="0"/>
              <c:layout>
                <c:manualLayout>
                  <c:x val="0.21296296296296297"/>
                  <c:y val="0.144290244969378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125"/>
                      <c:h val="8.333333333333332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03C-4482-9238-5EA31FBFA2FC}"/>
                </c:ext>
              </c:extLst>
            </c:dLbl>
            <c:dLbl>
              <c:idx val="1"/>
              <c:layout>
                <c:manualLayout>
                  <c:x val="-0.17129629629629631"/>
                  <c:y val="-0.102969889180519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125"/>
                      <c:h val="8.680555555555556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03C-4482-9238-5EA31FBFA2FC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Low Risk</c:v>
                </c:pt>
                <c:pt idx="1">
                  <c:v>High Risk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0.63300000000000001</c:v>
                </c:pt>
                <c:pt idx="1">
                  <c:v>0.36699999999999999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3C-4482-9238-5EA31FBFA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7660396617089529E-2"/>
          <c:y val="0.90053878681831434"/>
          <c:w val="0.80467920676582094"/>
          <c:h val="9.946121318168561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dirty="0"/>
              <a:t>Age </a:t>
            </a:r>
            <a:r>
              <a:rPr lang="en-US" sz="1400" dirty="0" smtClean="0"/>
              <a:t>≥ 65 years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60-4696-B335-AEFD902CCF12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60-4696-B335-AEFD902CCF12}"/>
              </c:ext>
            </c:extLst>
          </c:dPt>
          <c:dLbls>
            <c:dLbl>
              <c:idx val="0"/>
              <c:layout>
                <c:manualLayout>
                  <c:x val="0.22465059055118111"/>
                  <c:y val="-0.14173775153105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273148148148145"/>
                      <c:h val="8.680555555555556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060-4696-B335-AEFD902CCF12}"/>
                </c:ext>
              </c:extLst>
            </c:dLbl>
            <c:dLbl>
              <c:idx val="1"/>
              <c:layout>
                <c:manualLayout>
                  <c:x val="-0.22685166958296887"/>
                  <c:y val="0.154558544765237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273148148148145"/>
                      <c:h val="8.680555555555556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060-4696-B335-AEFD902CCF12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Low Risk</c:v>
                </c:pt>
                <c:pt idx="1">
                  <c:v>High Risk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0.27400000000000002</c:v>
                </c:pt>
                <c:pt idx="1">
                  <c:v>0.72599999999999998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60-4696-B335-AEFD902CC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7660396617089529E-2"/>
          <c:y val="0.90053878681831434"/>
          <c:w val="0.80467920676582094"/>
          <c:h val="9.946121318168561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0574-8141-4BD1-81FC-177D4E50E0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6339-C43C-47C4-A955-EB18522C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0574-8141-4BD1-81FC-177D4E50E0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6339-C43C-47C4-A955-EB18522C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6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0574-8141-4BD1-81FC-177D4E50E0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6339-C43C-47C4-A955-EB18522C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0574-8141-4BD1-81FC-177D4E50E0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6339-C43C-47C4-A955-EB18522C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0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0574-8141-4BD1-81FC-177D4E50E0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6339-C43C-47C4-A955-EB18522C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5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0574-8141-4BD1-81FC-177D4E50E0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6339-C43C-47C4-A955-EB18522C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7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0574-8141-4BD1-81FC-177D4E50E0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6339-C43C-47C4-A955-EB18522C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7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0574-8141-4BD1-81FC-177D4E50E0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6339-C43C-47C4-A955-EB18522C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0574-8141-4BD1-81FC-177D4E50E0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6339-C43C-47C4-A955-EB18522C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0574-8141-4BD1-81FC-177D4E50E0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6339-C43C-47C4-A955-EB18522C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0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0574-8141-4BD1-81FC-177D4E50E0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6339-C43C-47C4-A955-EB18522C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6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90574-8141-4BD1-81FC-177D4E50E0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56339-C43C-47C4-A955-EB18522C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7E4B6A4-ADA9-4076-AAAF-1D9919239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119024"/>
              </p:ext>
            </p:extLst>
          </p:nvPr>
        </p:nvGraphicFramePr>
        <p:xfrm>
          <a:off x="457200" y="241300"/>
          <a:ext cx="8229600" cy="248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0DF83BA-2E70-4058-BA72-4AB15CDE41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942625"/>
              </p:ext>
            </p:extLst>
          </p:nvPr>
        </p:nvGraphicFramePr>
        <p:xfrm>
          <a:off x="40369" y="3167093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05ED09E-4B36-44ED-9DD5-85D6C4BAEC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019281"/>
              </p:ext>
            </p:extLst>
          </p:nvPr>
        </p:nvGraphicFramePr>
        <p:xfrm>
          <a:off x="3200400" y="3167093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AB712BB-B52B-4D17-97F7-23452B6C0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485125"/>
              </p:ext>
            </p:extLst>
          </p:nvPr>
        </p:nvGraphicFramePr>
        <p:xfrm>
          <a:off x="6360431" y="3167093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F411D8-5A29-40FF-A235-1FA0EEDA933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411969" y="2062163"/>
            <a:ext cx="2436131" cy="110493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BCE835-050A-48C4-8C75-DDBAC5BB900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981575" y="2062163"/>
            <a:ext cx="2750456" cy="110493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7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14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Bundy, Joshua D</dc:creator>
  <cp:lastModifiedBy>Byron Jaeger</cp:lastModifiedBy>
  <cp:revision>11</cp:revision>
  <dcterms:created xsi:type="dcterms:W3CDTF">2020-10-21T21:59:18Z</dcterms:created>
  <dcterms:modified xsi:type="dcterms:W3CDTF">2020-10-29T01:20:17Z</dcterms:modified>
</cp:coreProperties>
</file>