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6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3 9"/>
          <p:cNvSpPr/>
          <p:nvPr/>
        </p:nvSpPr>
        <p:spPr>
          <a:xfrm>
            <a:off x="610583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395"/>
              <a:gd name="adj8" fmla="val 10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MCS surgery (week 0)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4" idx="3"/>
            <a:endCxn id="27" idx="1"/>
          </p:cNvCxnSpPr>
          <p:nvPr/>
        </p:nvCxnSpPr>
        <p:spPr>
          <a:xfrm flipV="1">
            <a:off x="1492899" y="3575318"/>
            <a:ext cx="1946242" cy="1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131204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5331" y="3874102"/>
            <a:ext cx="192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collected:</a:t>
            </a:r>
          </a:p>
          <a:p>
            <a:r>
              <a:rPr lang="en-US" dirty="0" smtClean="0"/>
              <a:t>Demographics</a:t>
            </a:r>
          </a:p>
          <a:p>
            <a:r>
              <a:rPr lang="en-US" dirty="0" smtClean="0"/>
              <a:t>Device parameters</a:t>
            </a:r>
          </a:p>
          <a:p>
            <a:r>
              <a:rPr lang="en-US" dirty="0" smtClean="0"/>
              <a:t>Lab measures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37689" y="3893798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7" idx="3"/>
            <a:endCxn id="19" idx="1"/>
          </p:cNvCxnSpPr>
          <p:nvPr/>
        </p:nvCxnSpPr>
        <p:spPr>
          <a:xfrm flipV="1">
            <a:off x="4036709" y="3569779"/>
            <a:ext cx="1633012" cy="55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0863" y="3062146"/>
            <a:ext cx="54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1" y="3276665"/>
            <a:ext cx="597568" cy="5975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41" y="3276534"/>
            <a:ext cx="597568" cy="597568"/>
          </a:xfrm>
          <a:prstGeom prst="rect">
            <a:avLst/>
          </a:prstGeom>
        </p:spPr>
      </p:pic>
      <p:sp>
        <p:nvSpPr>
          <p:cNvPr id="31" name="Line Callout 1 30"/>
          <p:cNvSpPr/>
          <p:nvPr/>
        </p:nvSpPr>
        <p:spPr>
          <a:xfrm>
            <a:off x="8833139" y="1421727"/>
            <a:ext cx="1767386" cy="813677"/>
          </a:xfrm>
          <a:prstGeom prst="borderCallout1">
            <a:avLst>
              <a:gd name="adj1" fmla="val 104293"/>
              <a:gd name="adj2" fmla="val -1769"/>
              <a:gd name="adj3" fmla="val 226137"/>
              <a:gd name="adj4" fmla="val -277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my risk for mortality?</a:t>
            </a:r>
            <a:endParaRPr lang="en-US" dirty="0"/>
          </a:p>
        </p:txBody>
      </p:sp>
      <p:sp>
        <p:nvSpPr>
          <p:cNvPr id="33" name="Line Callout 1 32"/>
          <p:cNvSpPr/>
          <p:nvPr/>
        </p:nvSpPr>
        <p:spPr>
          <a:xfrm>
            <a:off x="9314007" y="2404488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4597"/>
              <a:gd name="adj4" fmla="val -42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 I </a:t>
            </a:r>
            <a:r>
              <a:rPr lang="en-US" dirty="0" smtClean="0"/>
              <a:t>at high </a:t>
            </a:r>
            <a:r>
              <a:rPr lang="en-US" dirty="0" smtClean="0"/>
              <a:t>risk for device malfunction?</a:t>
            </a:r>
            <a:endParaRPr lang="en-US" dirty="0"/>
          </a:p>
        </p:txBody>
      </p:sp>
      <p:sp>
        <p:nvSpPr>
          <p:cNvPr id="34" name="Line Callout 1 33"/>
          <p:cNvSpPr/>
          <p:nvPr/>
        </p:nvSpPr>
        <p:spPr>
          <a:xfrm>
            <a:off x="9649669" y="3387249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022"/>
              <a:gd name="adj4" fmla="val -57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I be treated to reduce my risk of having a stroke?</a:t>
            </a:r>
            <a:endParaRPr lang="en-US" dirty="0"/>
          </a:p>
        </p:txBody>
      </p:sp>
      <p:sp>
        <p:nvSpPr>
          <p:cNvPr id="35" name="Line Callout 1 34"/>
          <p:cNvSpPr/>
          <p:nvPr/>
        </p:nvSpPr>
        <p:spPr>
          <a:xfrm>
            <a:off x="9065090" y="4419930"/>
            <a:ext cx="2429364" cy="813677"/>
          </a:xfrm>
          <a:prstGeom prst="borderCallout1">
            <a:avLst>
              <a:gd name="adj1" fmla="val 21686"/>
              <a:gd name="adj2" fmla="val -3029"/>
              <a:gd name="adj3" fmla="val -100519"/>
              <a:gd name="adj4" fmla="val -274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my risk for mortality changed </a:t>
            </a:r>
            <a:r>
              <a:rPr lang="en-US" dirty="0" smtClean="0"/>
              <a:t>since my last visit?</a:t>
            </a:r>
            <a:endParaRPr lang="en-US" dirty="0"/>
          </a:p>
        </p:txBody>
      </p:sp>
      <p:sp>
        <p:nvSpPr>
          <p:cNvPr id="15" name="Line Callout 3 14"/>
          <p:cNvSpPr/>
          <p:nvPr/>
        </p:nvSpPr>
        <p:spPr>
          <a:xfrm>
            <a:off x="5361784" y="2280461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4)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8269" y="3888259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21" y="3270995"/>
            <a:ext cx="597568" cy="59756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3"/>
            <a:endCxn id="22" idx="1"/>
          </p:cNvCxnSpPr>
          <p:nvPr/>
        </p:nvCxnSpPr>
        <p:spPr>
          <a:xfrm>
            <a:off x="6267289" y="3569779"/>
            <a:ext cx="1713574" cy="1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3 9"/>
          <p:cNvSpPr/>
          <p:nvPr/>
        </p:nvSpPr>
        <p:spPr>
          <a:xfrm>
            <a:off x="610583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395"/>
              <a:gd name="adj8" fmla="val 10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MCS surgery (week 0)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4" idx="3"/>
            <a:endCxn id="27" idx="1"/>
          </p:cNvCxnSpPr>
          <p:nvPr/>
        </p:nvCxnSpPr>
        <p:spPr>
          <a:xfrm flipV="1">
            <a:off x="1492899" y="3575318"/>
            <a:ext cx="1946242" cy="1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131204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5331" y="3874102"/>
            <a:ext cx="192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collected:</a:t>
            </a:r>
          </a:p>
          <a:p>
            <a:r>
              <a:rPr lang="en-US" dirty="0" smtClean="0"/>
              <a:t>Demographics</a:t>
            </a:r>
          </a:p>
          <a:p>
            <a:r>
              <a:rPr lang="en-US" dirty="0" smtClean="0"/>
              <a:t>Device parameters</a:t>
            </a:r>
          </a:p>
          <a:p>
            <a:r>
              <a:rPr lang="en-US" dirty="0" smtClean="0"/>
              <a:t>Lab measures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37689" y="3893798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7" idx="3"/>
            <a:endCxn id="19" idx="1"/>
          </p:cNvCxnSpPr>
          <p:nvPr/>
        </p:nvCxnSpPr>
        <p:spPr>
          <a:xfrm flipV="1">
            <a:off x="4036709" y="3569779"/>
            <a:ext cx="1633012" cy="55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0863" y="3062146"/>
            <a:ext cx="54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1" y="3276665"/>
            <a:ext cx="597568" cy="5975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41" y="3276534"/>
            <a:ext cx="597568" cy="597568"/>
          </a:xfrm>
          <a:prstGeom prst="rect">
            <a:avLst/>
          </a:prstGeom>
        </p:spPr>
      </p:pic>
      <p:sp>
        <p:nvSpPr>
          <p:cNvPr id="31" name="Line Callout 1 30"/>
          <p:cNvSpPr/>
          <p:nvPr/>
        </p:nvSpPr>
        <p:spPr>
          <a:xfrm>
            <a:off x="8833139" y="1421727"/>
            <a:ext cx="1767386" cy="813677"/>
          </a:xfrm>
          <a:prstGeom prst="borderCallout1">
            <a:avLst>
              <a:gd name="adj1" fmla="val 104293"/>
              <a:gd name="adj2" fmla="val -1769"/>
              <a:gd name="adj3" fmla="val 226137"/>
              <a:gd name="adj4" fmla="val -27715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my risk for mortality?</a:t>
            </a:r>
            <a:endParaRPr lang="en-US" dirty="0"/>
          </a:p>
        </p:txBody>
      </p:sp>
      <p:sp>
        <p:nvSpPr>
          <p:cNvPr id="33" name="Line Callout 1 32"/>
          <p:cNvSpPr/>
          <p:nvPr/>
        </p:nvSpPr>
        <p:spPr>
          <a:xfrm>
            <a:off x="9314007" y="2404488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4597"/>
              <a:gd name="adj4" fmla="val -42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 I </a:t>
            </a:r>
            <a:r>
              <a:rPr lang="en-US" dirty="0" smtClean="0"/>
              <a:t>at high </a:t>
            </a:r>
            <a:r>
              <a:rPr lang="en-US" dirty="0" smtClean="0"/>
              <a:t>risk for device malfunction?</a:t>
            </a:r>
            <a:endParaRPr lang="en-US" dirty="0"/>
          </a:p>
        </p:txBody>
      </p:sp>
      <p:sp>
        <p:nvSpPr>
          <p:cNvPr id="34" name="Line Callout 1 33"/>
          <p:cNvSpPr/>
          <p:nvPr/>
        </p:nvSpPr>
        <p:spPr>
          <a:xfrm>
            <a:off x="9649669" y="3387249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022"/>
              <a:gd name="adj4" fmla="val -57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I be treated to reduce my risk of having a stroke?</a:t>
            </a:r>
            <a:endParaRPr lang="en-US" dirty="0"/>
          </a:p>
        </p:txBody>
      </p:sp>
      <p:sp>
        <p:nvSpPr>
          <p:cNvPr id="35" name="Line Callout 1 34"/>
          <p:cNvSpPr/>
          <p:nvPr/>
        </p:nvSpPr>
        <p:spPr>
          <a:xfrm>
            <a:off x="9065090" y="4419930"/>
            <a:ext cx="2429364" cy="813677"/>
          </a:xfrm>
          <a:prstGeom prst="borderCallout1">
            <a:avLst>
              <a:gd name="adj1" fmla="val 21686"/>
              <a:gd name="adj2" fmla="val -3029"/>
              <a:gd name="adj3" fmla="val -100519"/>
              <a:gd name="adj4" fmla="val -274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my risk for mortality changed </a:t>
            </a:r>
            <a:r>
              <a:rPr lang="en-US" dirty="0" smtClean="0"/>
              <a:t>since my last visit?</a:t>
            </a:r>
            <a:endParaRPr lang="en-US" dirty="0"/>
          </a:p>
        </p:txBody>
      </p:sp>
      <p:sp>
        <p:nvSpPr>
          <p:cNvPr id="15" name="Line Callout 3 14"/>
          <p:cNvSpPr/>
          <p:nvPr/>
        </p:nvSpPr>
        <p:spPr>
          <a:xfrm>
            <a:off x="5361784" y="2280461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4)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8269" y="3888259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21" y="3270995"/>
            <a:ext cx="597568" cy="59756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3"/>
            <a:endCxn id="22" idx="1"/>
          </p:cNvCxnSpPr>
          <p:nvPr/>
        </p:nvCxnSpPr>
        <p:spPr>
          <a:xfrm>
            <a:off x="6267289" y="3569779"/>
            <a:ext cx="1713574" cy="1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8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3 9"/>
          <p:cNvSpPr/>
          <p:nvPr/>
        </p:nvSpPr>
        <p:spPr>
          <a:xfrm>
            <a:off x="610583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395"/>
              <a:gd name="adj8" fmla="val 10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MCS surgery (week 0)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4" idx="3"/>
            <a:endCxn id="27" idx="1"/>
          </p:cNvCxnSpPr>
          <p:nvPr/>
        </p:nvCxnSpPr>
        <p:spPr>
          <a:xfrm flipV="1">
            <a:off x="1492899" y="3575318"/>
            <a:ext cx="1946242" cy="1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131204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5331" y="3874102"/>
            <a:ext cx="192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collected:</a:t>
            </a:r>
          </a:p>
          <a:p>
            <a:r>
              <a:rPr lang="en-US" dirty="0" smtClean="0"/>
              <a:t>Demographics</a:t>
            </a:r>
          </a:p>
          <a:p>
            <a:r>
              <a:rPr lang="en-US" dirty="0" smtClean="0"/>
              <a:t>Device parameters</a:t>
            </a:r>
          </a:p>
          <a:p>
            <a:r>
              <a:rPr lang="en-US" dirty="0" smtClean="0"/>
              <a:t>Lab measures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37689" y="3893798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7" idx="3"/>
            <a:endCxn id="19" idx="1"/>
          </p:cNvCxnSpPr>
          <p:nvPr/>
        </p:nvCxnSpPr>
        <p:spPr>
          <a:xfrm flipV="1">
            <a:off x="4036709" y="3569779"/>
            <a:ext cx="1633012" cy="55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0863" y="3062146"/>
            <a:ext cx="54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1" y="3276665"/>
            <a:ext cx="597568" cy="5975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41" y="3276534"/>
            <a:ext cx="597568" cy="597568"/>
          </a:xfrm>
          <a:prstGeom prst="rect">
            <a:avLst/>
          </a:prstGeom>
        </p:spPr>
      </p:pic>
      <p:sp>
        <p:nvSpPr>
          <p:cNvPr id="31" name="Line Callout 1 30"/>
          <p:cNvSpPr/>
          <p:nvPr/>
        </p:nvSpPr>
        <p:spPr>
          <a:xfrm>
            <a:off x="8833139" y="1421727"/>
            <a:ext cx="1767386" cy="813677"/>
          </a:xfrm>
          <a:prstGeom prst="borderCallout1">
            <a:avLst>
              <a:gd name="adj1" fmla="val 104293"/>
              <a:gd name="adj2" fmla="val -1769"/>
              <a:gd name="adj3" fmla="val 226137"/>
              <a:gd name="adj4" fmla="val -277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my risk for mortality?</a:t>
            </a:r>
            <a:endParaRPr lang="en-US" dirty="0"/>
          </a:p>
        </p:txBody>
      </p:sp>
      <p:sp>
        <p:nvSpPr>
          <p:cNvPr id="33" name="Line Callout 1 32"/>
          <p:cNvSpPr/>
          <p:nvPr/>
        </p:nvSpPr>
        <p:spPr>
          <a:xfrm>
            <a:off x="9314007" y="2404488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4597"/>
              <a:gd name="adj4" fmla="val -42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 I </a:t>
            </a:r>
            <a:r>
              <a:rPr lang="en-US" dirty="0" smtClean="0"/>
              <a:t>at high </a:t>
            </a:r>
            <a:r>
              <a:rPr lang="en-US" dirty="0" smtClean="0"/>
              <a:t>risk for device malfunction?</a:t>
            </a:r>
            <a:endParaRPr lang="en-US" dirty="0"/>
          </a:p>
        </p:txBody>
      </p:sp>
      <p:sp>
        <p:nvSpPr>
          <p:cNvPr id="34" name="Line Callout 1 33"/>
          <p:cNvSpPr/>
          <p:nvPr/>
        </p:nvSpPr>
        <p:spPr>
          <a:xfrm>
            <a:off x="9649669" y="3387249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022"/>
              <a:gd name="adj4" fmla="val -57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I be treated to reduce my risk of having a stroke?</a:t>
            </a:r>
            <a:endParaRPr lang="en-US" dirty="0"/>
          </a:p>
        </p:txBody>
      </p:sp>
      <p:sp>
        <p:nvSpPr>
          <p:cNvPr id="35" name="Line Callout 1 34"/>
          <p:cNvSpPr/>
          <p:nvPr/>
        </p:nvSpPr>
        <p:spPr>
          <a:xfrm>
            <a:off x="9065090" y="4419930"/>
            <a:ext cx="2429364" cy="813677"/>
          </a:xfrm>
          <a:prstGeom prst="borderCallout1">
            <a:avLst>
              <a:gd name="adj1" fmla="val 21686"/>
              <a:gd name="adj2" fmla="val -3029"/>
              <a:gd name="adj3" fmla="val -100519"/>
              <a:gd name="adj4" fmla="val -27401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my risk for mortality changed </a:t>
            </a:r>
            <a:r>
              <a:rPr lang="en-US" dirty="0" smtClean="0"/>
              <a:t>since my last visit?</a:t>
            </a:r>
            <a:endParaRPr lang="en-US" dirty="0"/>
          </a:p>
        </p:txBody>
      </p:sp>
      <p:sp>
        <p:nvSpPr>
          <p:cNvPr id="15" name="Line Callout 3 14"/>
          <p:cNvSpPr/>
          <p:nvPr/>
        </p:nvSpPr>
        <p:spPr>
          <a:xfrm>
            <a:off x="5361784" y="2280461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4)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8269" y="3888259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21" y="3270995"/>
            <a:ext cx="597568" cy="59756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3"/>
            <a:endCxn id="22" idx="1"/>
          </p:cNvCxnSpPr>
          <p:nvPr/>
        </p:nvCxnSpPr>
        <p:spPr>
          <a:xfrm>
            <a:off x="6267289" y="3569779"/>
            <a:ext cx="1713574" cy="1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0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243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Jaeger, Byron C</dc:creator>
  <cp:lastModifiedBy>Byron Jaeger</cp:lastModifiedBy>
  <cp:revision>6</cp:revision>
  <dcterms:created xsi:type="dcterms:W3CDTF">2019-10-19T13:24:19Z</dcterms:created>
  <dcterms:modified xsi:type="dcterms:W3CDTF">2019-10-30T00:32:51Z</dcterms:modified>
</cp:coreProperties>
</file>