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EE00-0AE4-4817-A4AA-F9774019F1D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C5B2-2456-4134-BA44-91D87D40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9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EE00-0AE4-4817-A4AA-F9774019F1D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C5B2-2456-4134-BA44-91D87D40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4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EE00-0AE4-4817-A4AA-F9774019F1D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C5B2-2456-4134-BA44-91D87D40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EE00-0AE4-4817-A4AA-F9774019F1D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C5B2-2456-4134-BA44-91D87D40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EE00-0AE4-4817-A4AA-F9774019F1D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C5B2-2456-4134-BA44-91D87D40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0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EE00-0AE4-4817-A4AA-F9774019F1D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C5B2-2456-4134-BA44-91D87D40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7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EE00-0AE4-4817-A4AA-F9774019F1D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C5B2-2456-4134-BA44-91D87D40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1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EE00-0AE4-4817-A4AA-F9774019F1D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C5B2-2456-4134-BA44-91D87D40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EE00-0AE4-4817-A4AA-F9774019F1D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C5B2-2456-4134-BA44-91D87D40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EE00-0AE4-4817-A4AA-F9774019F1D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C5B2-2456-4134-BA44-91D87D40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2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EE00-0AE4-4817-A4AA-F9774019F1D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C5B2-2456-4134-BA44-91D87D40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EE00-0AE4-4817-A4AA-F9774019F1D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6C5B2-2456-4134-BA44-91D87D402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 Name: </a:t>
            </a:r>
            <a:r>
              <a:rPr lang="en-US" dirty="0" err="1" smtClean="0"/>
              <a:t>KidChore</a:t>
            </a:r>
            <a:endParaRPr lang="en-US" dirty="0" smtClean="0"/>
          </a:p>
          <a:p>
            <a:r>
              <a:rPr lang="en-US" dirty="0" smtClean="0"/>
              <a:t>Team Name: </a:t>
            </a:r>
            <a:r>
              <a:rPr lang="en-US" dirty="0" err="1" smtClean="0"/>
              <a:t>DebugZ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Benjamin Wong, </a:t>
            </a:r>
            <a:r>
              <a:rPr lang="en-US" dirty="0" smtClean="0"/>
              <a:t>Lei </a:t>
            </a:r>
            <a:r>
              <a:rPr lang="en-US" dirty="0" smtClean="0"/>
              <a:t>Shi, </a:t>
            </a:r>
            <a:r>
              <a:rPr lang="en-US" dirty="0" err="1" smtClean="0"/>
              <a:t>Natasa</a:t>
            </a:r>
            <a:r>
              <a:rPr lang="en-US" dirty="0" smtClean="0"/>
              <a:t> </a:t>
            </a:r>
            <a:r>
              <a:rPr lang="en-US" dirty="0" err="1" smtClean="0"/>
              <a:t>Trkulja</a:t>
            </a:r>
            <a:r>
              <a:rPr lang="en-US" dirty="0" smtClean="0"/>
              <a:t>, </a:t>
            </a:r>
            <a:r>
              <a:rPr lang="en-US" dirty="0" err="1" smtClean="0"/>
              <a:t>Kiahna</a:t>
            </a:r>
            <a:r>
              <a:rPr lang="en-US" dirty="0"/>
              <a:t> </a:t>
            </a:r>
            <a:r>
              <a:rPr lang="en-US" dirty="0" smtClean="0"/>
              <a:t>Tucker, Varun </a:t>
            </a:r>
            <a:r>
              <a:rPr lang="en-US" dirty="0" err="1" smtClean="0"/>
              <a:t>Lalwani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0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56" y="1858059"/>
            <a:ext cx="8503087" cy="4286470"/>
          </a:xfrm>
        </p:spPr>
      </p:pic>
    </p:spTree>
    <p:extLst>
      <p:ext uri="{BB962C8B-B14F-4D97-AF65-F5344CB8AC3E}">
        <p14:creationId xmlns:p14="http://schemas.microsoft.com/office/powerpoint/2010/main" val="53639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Screen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is the welcome screen that appears when the app is opened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58" y="1825625"/>
            <a:ext cx="3304673" cy="4351338"/>
          </a:xfrm>
        </p:spPr>
      </p:pic>
    </p:spTree>
    <p:extLst>
      <p:ext uri="{BB962C8B-B14F-4D97-AF65-F5344CB8AC3E}">
        <p14:creationId xmlns:p14="http://schemas.microsoft.com/office/powerpoint/2010/main" val="332619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is the main screen where the user can choose to go to the Parent screen or the Child screen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15" y="1825625"/>
            <a:ext cx="3497179" cy="4351338"/>
          </a:xfrm>
        </p:spPr>
      </p:pic>
    </p:spTree>
    <p:extLst>
      <p:ext uri="{BB962C8B-B14F-4D97-AF65-F5344CB8AC3E}">
        <p14:creationId xmlns:p14="http://schemas.microsoft.com/office/powerpoint/2010/main" val="401829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smtClean="0"/>
              <a:t>Parent Screen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is the Parent screen</a:t>
            </a:r>
          </a:p>
          <a:p>
            <a:r>
              <a:rPr lang="en-US" dirty="0" smtClean="0"/>
              <a:t>The parent is able to add a chore </a:t>
            </a:r>
          </a:p>
          <a:p>
            <a:r>
              <a:rPr lang="en-US" dirty="0" smtClean="0"/>
              <a:t>Press the “+” button top right to add a chore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1" y="1825625"/>
            <a:ext cx="3133410" cy="4351338"/>
          </a:xfrm>
        </p:spPr>
      </p:pic>
    </p:spTree>
    <p:extLst>
      <p:ext uri="{BB962C8B-B14F-4D97-AF65-F5344CB8AC3E}">
        <p14:creationId xmlns:p14="http://schemas.microsoft.com/office/powerpoint/2010/main" val="137711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*Parent Screen Add Chore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After the “+” button is pressed, the parent can write in the chore and add it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7" y="1825625"/>
            <a:ext cx="3105267" cy="4351338"/>
          </a:xfrm>
        </p:spPr>
      </p:pic>
    </p:spTree>
    <p:extLst>
      <p:ext uri="{BB962C8B-B14F-4D97-AF65-F5344CB8AC3E}">
        <p14:creationId xmlns:p14="http://schemas.microsoft.com/office/powerpoint/2010/main" val="391540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*Parent Screen Chore Added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parent can see all the liste</a:t>
            </a:r>
            <a:r>
              <a:rPr lang="en-US" dirty="0" smtClean="0"/>
              <a:t>d chores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6" y="1825625"/>
            <a:ext cx="3258579" cy="4351338"/>
          </a:xfrm>
        </p:spPr>
      </p:pic>
    </p:spTree>
    <p:extLst>
      <p:ext uri="{BB962C8B-B14F-4D97-AF65-F5344CB8AC3E}">
        <p14:creationId xmlns:p14="http://schemas.microsoft.com/office/powerpoint/2010/main" val="334054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Child Screen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6" y="1825625"/>
            <a:ext cx="3247377" cy="43513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is the Child screen</a:t>
            </a:r>
          </a:p>
          <a:p>
            <a:r>
              <a:rPr lang="en-US" dirty="0" smtClean="0"/>
              <a:t>The child is able to see the chores needed to be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Note that the child cannot see the “+” add button. Only the list of chores is visible</a:t>
            </a:r>
          </a:p>
          <a:p>
            <a:r>
              <a:rPr lang="en-US" dirty="0" smtClean="0"/>
              <a:t>The “DONE” button deletes the chore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1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170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Software Architecture</vt:lpstr>
      <vt:lpstr>App Design</vt:lpstr>
      <vt:lpstr>Welcome Screen</vt:lpstr>
      <vt:lpstr>Main Screen</vt:lpstr>
      <vt:lpstr>*Parent Screen 1</vt:lpstr>
      <vt:lpstr>*Parent Screen Add Chore</vt:lpstr>
      <vt:lpstr>*Parent Screen Chore Added </vt:lpstr>
      <vt:lpstr>* Child Screen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Benjamin Wong</dc:creator>
  <cp:lastModifiedBy>Benjamin Wong</cp:lastModifiedBy>
  <cp:revision>7</cp:revision>
  <dcterms:created xsi:type="dcterms:W3CDTF">2017-12-11T04:13:30Z</dcterms:created>
  <dcterms:modified xsi:type="dcterms:W3CDTF">2017-12-12T02:02:08Z</dcterms:modified>
</cp:coreProperties>
</file>