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925BC-6B87-44FC-A737-0AE86504FCD8}" v="2" dt="2021-06-27T15:50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Faltynek" userId="a656a4731414cc3b" providerId="LiveId" clId="{CE1925BC-6B87-44FC-A737-0AE86504FCD8}"/>
    <pc:docChg chg="undo custSel addSld modSld">
      <pc:chgData name="Erik Faltynek" userId="a656a4731414cc3b" providerId="LiveId" clId="{CE1925BC-6B87-44FC-A737-0AE86504FCD8}" dt="2021-06-27T15:50:04.840" v="870" actId="27636"/>
      <pc:docMkLst>
        <pc:docMk/>
      </pc:docMkLst>
      <pc:sldChg chg="modSp new mod">
        <pc:chgData name="Erik Faltynek" userId="a656a4731414cc3b" providerId="LiveId" clId="{CE1925BC-6B87-44FC-A737-0AE86504FCD8}" dt="2021-06-27T15:50:04.757" v="869"/>
        <pc:sldMkLst>
          <pc:docMk/>
          <pc:sldMk cId="881309218" sldId="256"/>
        </pc:sldMkLst>
        <pc:spChg chg="mod">
          <ac:chgData name="Erik Faltynek" userId="a656a4731414cc3b" providerId="LiveId" clId="{CE1925BC-6B87-44FC-A737-0AE86504FCD8}" dt="2021-06-27T15:50:04.757" v="869"/>
          <ac:spMkLst>
            <pc:docMk/>
            <pc:sldMk cId="881309218" sldId="256"/>
            <ac:spMk id="2" creationId="{AD933164-0197-4C3A-AF4D-5D4E57BA7AEC}"/>
          </ac:spMkLst>
        </pc:spChg>
        <pc:spChg chg="mod">
          <ac:chgData name="Erik Faltynek" userId="a656a4731414cc3b" providerId="LiveId" clId="{CE1925BC-6B87-44FC-A737-0AE86504FCD8}" dt="2021-06-27T15:50:04.757" v="869"/>
          <ac:spMkLst>
            <pc:docMk/>
            <pc:sldMk cId="881309218" sldId="256"/>
            <ac:spMk id="3" creationId="{DF22B1A7-C1B7-4411-A97B-16D4A78C97DF}"/>
          </ac:spMkLst>
        </pc:spChg>
      </pc:sldChg>
      <pc:sldChg chg="modSp new mod">
        <pc:chgData name="Erik Faltynek" userId="a656a4731414cc3b" providerId="LiveId" clId="{CE1925BC-6B87-44FC-A737-0AE86504FCD8}" dt="2021-06-27T15:50:04.840" v="870" actId="27636"/>
        <pc:sldMkLst>
          <pc:docMk/>
          <pc:sldMk cId="3520384653" sldId="257"/>
        </pc:sldMkLst>
        <pc:spChg chg="mod">
          <ac:chgData name="Erik Faltynek" userId="a656a4731414cc3b" providerId="LiveId" clId="{CE1925BC-6B87-44FC-A737-0AE86504FCD8}" dt="2021-06-27T15:50:04.757" v="869"/>
          <ac:spMkLst>
            <pc:docMk/>
            <pc:sldMk cId="3520384653" sldId="257"/>
            <ac:spMk id="2" creationId="{229D1629-3EFD-46F7-A2F0-FE56F2F26430}"/>
          </ac:spMkLst>
        </pc:spChg>
        <pc:spChg chg="mod">
          <ac:chgData name="Erik Faltynek" userId="a656a4731414cc3b" providerId="LiveId" clId="{CE1925BC-6B87-44FC-A737-0AE86504FCD8}" dt="2021-06-27T15:50:04.840" v="870" actId="27636"/>
          <ac:spMkLst>
            <pc:docMk/>
            <pc:sldMk cId="3520384653" sldId="257"/>
            <ac:spMk id="3" creationId="{C981FA73-DDC5-49B3-A190-3F0474A5EDE9}"/>
          </ac:spMkLst>
        </pc:spChg>
      </pc:sldChg>
      <pc:sldChg chg="modSp new mod">
        <pc:chgData name="Erik Faltynek" userId="a656a4731414cc3b" providerId="LiveId" clId="{CE1925BC-6B87-44FC-A737-0AE86504FCD8}" dt="2021-06-27T15:50:04.757" v="869"/>
        <pc:sldMkLst>
          <pc:docMk/>
          <pc:sldMk cId="1924814337" sldId="258"/>
        </pc:sldMkLst>
        <pc:spChg chg="mod">
          <ac:chgData name="Erik Faltynek" userId="a656a4731414cc3b" providerId="LiveId" clId="{CE1925BC-6B87-44FC-A737-0AE86504FCD8}" dt="2021-06-27T15:50:04.757" v="869"/>
          <ac:spMkLst>
            <pc:docMk/>
            <pc:sldMk cId="1924814337" sldId="258"/>
            <ac:spMk id="2" creationId="{C1B94F67-A10B-4F93-957C-D02A61B2D4B3}"/>
          </ac:spMkLst>
        </pc:spChg>
        <pc:spChg chg="mod">
          <ac:chgData name="Erik Faltynek" userId="a656a4731414cc3b" providerId="LiveId" clId="{CE1925BC-6B87-44FC-A737-0AE86504FCD8}" dt="2021-06-27T15:50:04.757" v="869"/>
          <ac:spMkLst>
            <pc:docMk/>
            <pc:sldMk cId="1924814337" sldId="258"/>
            <ac:spMk id="3" creationId="{11CE5017-F7DB-4EFF-960B-B55D23388E87}"/>
          </ac:spMkLst>
        </pc:spChg>
      </pc:sldChg>
      <pc:sldChg chg="modSp new mod">
        <pc:chgData name="Erik Faltynek" userId="a656a4731414cc3b" providerId="LiveId" clId="{CE1925BC-6B87-44FC-A737-0AE86504FCD8}" dt="2021-06-27T15:50:04.757" v="869"/>
        <pc:sldMkLst>
          <pc:docMk/>
          <pc:sldMk cId="1610847594" sldId="259"/>
        </pc:sldMkLst>
        <pc:spChg chg="mod">
          <ac:chgData name="Erik Faltynek" userId="a656a4731414cc3b" providerId="LiveId" clId="{CE1925BC-6B87-44FC-A737-0AE86504FCD8}" dt="2021-06-27T15:50:04.757" v="869"/>
          <ac:spMkLst>
            <pc:docMk/>
            <pc:sldMk cId="1610847594" sldId="259"/>
            <ac:spMk id="2" creationId="{699A0274-17A7-433C-98E8-DBB62BA296EF}"/>
          </ac:spMkLst>
        </pc:spChg>
        <pc:spChg chg="mod">
          <ac:chgData name="Erik Faltynek" userId="a656a4731414cc3b" providerId="LiveId" clId="{CE1925BC-6B87-44FC-A737-0AE86504FCD8}" dt="2021-06-27T15:50:04.757" v="869"/>
          <ac:spMkLst>
            <pc:docMk/>
            <pc:sldMk cId="1610847594" sldId="259"/>
            <ac:spMk id="3" creationId="{DA81D725-8851-4458-8FCB-FD70D2AEBF94}"/>
          </ac:spMkLst>
        </pc:spChg>
      </pc:sldChg>
      <pc:sldChg chg="modSp new mod">
        <pc:chgData name="Erik Faltynek" userId="a656a4731414cc3b" providerId="LiveId" clId="{CE1925BC-6B87-44FC-A737-0AE86504FCD8}" dt="2021-06-27T15:50:04.757" v="869"/>
        <pc:sldMkLst>
          <pc:docMk/>
          <pc:sldMk cId="2286278075" sldId="260"/>
        </pc:sldMkLst>
        <pc:spChg chg="mod">
          <ac:chgData name="Erik Faltynek" userId="a656a4731414cc3b" providerId="LiveId" clId="{CE1925BC-6B87-44FC-A737-0AE86504FCD8}" dt="2021-06-27T15:50:04.757" v="869"/>
          <ac:spMkLst>
            <pc:docMk/>
            <pc:sldMk cId="2286278075" sldId="260"/>
            <ac:spMk id="2" creationId="{5D75F675-809F-4514-91D9-A50F7EFD3ABE}"/>
          </ac:spMkLst>
        </pc:spChg>
        <pc:spChg chg="mod">
          <ac:chgData name="Erik Faltynek" userId="a656a4731414cc3b" providerId="LiveId" clId="{CE1925BC-6B87-44FC-A737-0AE86504FCD8}" dt="2021-06-27T15:50:04.757" v="869"/>
          <ac:spMkLst>
            <pc:docMk/>
            <pc:sldMk cId="2286278075" sldId="260"/>
            <ac:spMk id="3" creationId="{E240268E-2A1E-47B7-A590-68C65DF54074}"/>
          </ac:spMkLst>
        </pc:spChg>
      </pc:sldChg>
      <pc:sldChg chg="addSp delSp modSp new mod">
        <pc:chgData name="Erik Faltynek" userId="a656a4731414cc3b" providerId="LiveId" clId="{CE1925BC-6B87-44FC-A737-0AE86504FCD8}" dt="2021-06-27T15:49:38.049" v="868" actId="1076"/>
        <pc:sldMkLst>
          <pc:docMk/>
          <pc:sldMk cId="1576515130" sldId="261"/>
        </pc:sldMkLst>
        <pc:spChg chg="mod">
          <ac:chgData name="Erik Faltynek" userId="a656a4731414cc3b" providerId="LiveId" clId="{CE1925BC-6B87-44FC-A737-0AE86504FCD8}" dt="2021-06-27T15:49:38.049" v="868" actId="1076"/>
          <ac:spMkLst>
            <pc:docMk/>
            <pc:sldMk cId="1576515130" sldId="261"/>
            <ac:spMk id="2" creationId="{2133BC53-0C78-4ADA-83EE-E67264E6CEE5}"/>
          </ac:spMkLst>
        </pc:spChg>
        <pc:spChg chg="add del mod">
          <ac:chgData name="Erik Faltynek" userId="a656a4731414cc3b" providerId="LiveId" clId="{CE1925BC-6B87-44FC-A737-0AE86504FCD8}" dt="2021-06-27T15:49:34.661" v="867" actId="14100"/>
          <ac:spMkLst>
            <pc:docMk/>
            <pc:sldMk cId="1576515130" sldId="261"/>
            <ac:spMk id="3" creationId="{5AD0C922-C5D6-4981-9F0E-635836E7C7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422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7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2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47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1130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840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8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4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70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4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EAE687-80B2-4C51-8450-7A81AEF81690}" type="datetimeFigureOut">
              <a:rPr lang="cs-CZ" smtClean="0"/>
              <a:t>27.06.2021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0C6CC9-51A7-46EA-A4BB-66D98E2EE9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15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eakingbad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33164-0197-4C3A-AF4D-5D4E57BA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22B1A7-C1B7-4411-A97B-16D4A78C9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AP4TW – Erik Faltynek</a:t>
            </a:r>
          </a:p>
          <a:p>
            <a:r>
              <a:rPr lang="cs-CZ" dirty="0"/>
              <a:t>REST API postav seriálu </a:t>
            </a:r>
            <a:r>
              <a:rPr lang="cs-CZ" dirty="0" err="1"/>
              <a:t>Breaking</a:t>
            </a:r>
            <a:r>
              <a:rPr lang="cs-CZ" dirty="0"/>
              <a:t> </a:t>
            </a:r>
            <a:r>
              <a:rPr lang="cs-CZ" dirty="0" err="1"/>
              <a:t>Bad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130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9D1629-3EFD-46F7-A2F0-FE56F2F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1FA73-DDC5-49B3-A190-3F0474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Tato semestrální práce řeší zobrazení postav z seriálu </a:t>
            </a:r>
            <a:r>
              <a:rPr lang="cs-CZ" dirty="0" err="1"/>
              <a:t>Breaking</a:t>
            </a:r>
            <a:r>
              <a:rPr lang="cs-CZ" dirty="0"/>
              <a:t> </a:t>
            </a:r>
            <a:r>
              <a:rPr lang="cs-CZ" dirty="0" err="1"/>
              <a:t>Bad</a:t>
            </a:r>
            <a:endParaRPr lang="cs-CZ" dirty="0"/>
          </a:p>
          <a:p>
            <a:r>
              <a:rPr lang="cs-CZ" dirty="0"/>
              <a:t>Lze projít všechny postavy co se v seriálu vyskytovaly a přidat je do oblíbených</a:t>
            </a:r>
          </a:p>
          <a:p>
            <a:pPr marL="0" indent="0">
              <a:buNone/>
            </a:pPr>
            <a:r>
              <a:rPr lang="cs-CZ" dirty="0"/>
              <a:t>U postav můžeme vidět: </a:t>
            </a:r>
          </a:p>
          <a:p>
            <a:r>
              <a:rPr lang="cs-CZ" dirty="0"/>
              <a:t>Přezdívku</a:t>
            </a:r>
          </a:p>
          <a:p>
            <a:r>
              <a:rPr lang="cs-CZ" dirty="0"/>
              <a:t>Jak dopadla</a:t>
            </a:r>
          </a:p>
          <a:p>
            <a:r>
              <a:rPr lang="cs-CZ" dirty="0"/>
              <a:t>Ztvárnění</a:t>
            </a:r>
          </a:p>
          <a:p>
            <a:r>
              <a:rPr lang="cs-CZ" dirty="0"/>
              <a:t>Narození</a:t>
            </a:r>
          </a:p>
          <a:p>
            <a:r>
              <a:rPr lang="cs-CZ" dirty="0"/>
              <a:t>Povolání</a:t>
            </a:r>
          </a:p>
          <a:p>
            <a:r>
              <a:rPr lang="cs-CZ" dirty="0"/>
              <a:t>Sezona ve které se objevila</a:t>
            </a:r>
          </a:p>
        </p:txBody>
      </p:sp>
    </p:spTree>
    <p:extLst>
      <p:ext uri="{BB962C8B-B14F-4D97-AF65-F5344CB8AC3E}">
        <p14:creationId xmlns:p14="http://schemas.microsoft.com/office/powerpoint/2010/main" val="352038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94F67-A10B-4F93-957C-D02A61B2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CE5017-F7DB-4EFF-960B-B55D2338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HTML5</a:t>
            </a:r>
          </a:p>
          <a:p>
            <a:r>
              <a:rPr lang="cs-CZ" dirty="0"/>
              <a:t>CSS</a:t>
            </a:r>
          </a:p>
          <a:p>
            <a:r>
              <a:rPr lang="cs-CZ" dirty="0"/>
              <a:t>JavaScript</a:t>
            </a:r>
          </a:p>
          <a:p>
            <a:r>
              <a:rPr lang="cs-CZ" dirty="0"/>
              <a:t>REST API: </a:t>
            </a:r>
            <a:r>
              <a:rPr lang="cs-CZ" dirty="0">
                <a:hlinkClick r:id="rId2"/>
              </a:rPr>
              <a:t>https://breakingbadapi.com/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81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A0274-17A7-433C-98E8-DBB62BA2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81D725-8851-4458-8FCB-FD70D2AE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Jediný problém byl, že jsem neměl zkušenosti s CSS a JS </a:t>
            </a:r>
            <a:r>
              <a:rPr lang="cs-CZ" dirty="0">
                <a:sym typeface="Wingdings" panose="05000000000000000000" pitchFamily="2" charset="2"/>
              </a:rPr>
              <a:t>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8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5F675-809F-4514-91D9-A50F7EF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zlepšit?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40268E-2A1E-47B7-A590-68C65DF5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</a:t>
            </a:r>
          </a:p>
          <a:p>
            <a:r>
              <a:rPr lang="cs-CZ" dirty="0"/>
              <a:t>Přidat také </a:t>
            </a:r>
            <a:r>
              <a:rPr lang="cs-CZ" dirty="0" err="1"/>
              <a:t>prequel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Call Saul</a:t>
            </a:r>
          </a:p>
          <a:p>
            <a:r>
              <a:rPr lang="cs-CZ" dirty="0"/>
              <a:t>Nějaké </a:t>
            </a:r>
            <a:r>
              <a:rPr lang="cs-CZ" dirty="0" err="1"/>
              <a:t>forum</a:t>
            </a:r>
            <a:r>
              <a:rPr lang="cs-CZ" dirty="0"/>
              <a:t>/novinky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2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3BC53-0C78-4ADA-83EE-E67264E6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D0C922-C5D6-4981-9F0E-635836E7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 anchor="b"/>
          <a:lstStyle/>
          <a:p>
            <a:pPr marL="0" indent="0" algn="ctr">
              <a:buNone/>
            </a:pPr>
            <a:r>
              <a:rPr lang="cs-CZ" dirty="0"/>
              <a:t>Děkuji za pozornost </a:t>
            </a:r>
          </a:p>
        </p:txBody>
      </p:sp>
    </p:spTree>
    <p:extLst>
      <p:ext uri="{BB962C8B-B14F-4D97-AF65-F5344CB8AC3E}">
        <p14:creationId xmlns:p14="http://schemas.microsoft.com/office/powerpoint/2010/main" val="1576515130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98</TotalTime>
  <Words>101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Balík</vt:lpstr>
      <vt:lpstr>Semestrální projekt</vt:lpstr>
      <vt:lpstr>O čem?</vt:lpstr>
      <vt:lpstr>Použité technologie</vt:lpstr>
      <vt:lpstr>Problémy</vt:lpstr>
      <vt:lpstr>Co zlepšit?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projekt</dc:title>
  <dc:creator>Erik Faltynek</dc:creator>
  <cp:lastModifiedBy>Erik Faltynek</cp:lastModifiedBy>
  <cp:revision>1</cp:revision>
  <dcterms:created xsi:type="dcterms:W3CDTF">2021-06-27T14:12:10Z</dcterms:created>
  <dcterms:modified xsi:type="dcterms:W3CDTF">2021-06-27T15:50:15Z</dcterms:modified>
</cp:coreProperties>
</file>