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9134475" cy="12179300" type="ledg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6E5E"/>
    <a:srgbClr val="4B815E"/>
    <a:srgbClr val="3A6448"/>
    <a:srgbClr val="3A646D"/>
    <a:srgbClr val="587F92"/>
    <a:srgbClr val="EAF2EC"/>
    <a:srgbClr val="DEF2F2"/>
    <a:srgbClr val="CDEBF3"/>
    <a:srgbClr val="D3F3D7"/>
    <a:srgbClr val="C5E1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483"/>
    <p:restoredTop sz="94694"/>
  </p:normalViewPr>
  <p:slideViewPr>
    <p:cSldViewPr snapToGrid="0" snapToObjects="1">
      <p:cViewPr>
        <p:scale>
          <a:sx n="67" d="100"/>
          <a:sy n="67" d="100"/>
        </p:scale>
        <p:origin x="69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086" y="1993233"/>
            <a:ext cx="7764304" cy="4240201"/>
          </a:xfrm>
        </p:spPr>
        <p:txBody>
          <a:bodyPr anchor="b"/>
          <a:lstStyle>
            <a:lvl1pPr algn="ctr">
              <a:defRPr sz="59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1810" y="6396953"/>
            <a:ext cx="6850856" cy="2940511"/>
          </a:xfrm>
        </p:spPr>
        <p:txBody>
          <a:bodyPr/>
          <a:lstStyle>
            <a:lvl1pPr marL="0" indent="0" algn="ctr">
              <a:buNone/>
              <a:defRPr sz="2398"/>
            </a:lvl1pPr>
            <a:lvl2pPr marL="456743" indent="0" algn="ctr">
              <a:buNone/>
              <a:defRPr sz="1998"/>
            </a:lvl2pPr>
            <a:lvl3pPr marL="913486" indent="0" algn="ctr">
              <a:buNone/>
              <a:defRPr sz="1798"/>
            </a:lvl3pPr>
            <a:lvl4pPr marL="1370228" indent="0" algn="ctr">
              <a:buNone/>
              <a:defRPr sz="1598"/>
            </a:lvl4pPr>
            <a:lvl5pPr marL="1826971" indent="0" algn="ctr">
              <a:buNone/>
              <a:defRPr sz="1598"/>
            </a:lvl5pPr>
            <a:lvl6pPr marL="2283714" indent="0" algn="ctr">
              <a:buNone/>
              <a:defRPr sz="1598"/>
            </a:lvl6pPr>
            <a:lvl7pPr marL="2740457" indent="0" algn="ctr">
              <a:buNone/>
              <a:defRPr sz="1598"/>
            </a:lvl7pPr>
            <a:lvl8pPr marL="3197200" indent="0" algn="ctr">
              <a:buNone/>
              <a:defRPr sz="1598"/>
            </a:lvl8pPr>
            <a:lvl9pPr marL="3653942" indent="0" algn="ctr">
              <a:buNone/>
              <a:defRPr sz="159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C39A9-6100-3C49-8AB9-ACF28951D0D7}" type="datetimeFigureOut">
              <a:rPr lang="en-US" smtClean="0"/>
              <a:t>8/1/21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851A-6FCD-CA44-90EB-3BA3B018C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082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C39A9-6100-3C49-8AB9-ACF28951D0D7}" type="datetimeFigureOut">
              <a:rPr lang="en-US" smtClean="0"/>
              <a:t>8/1/21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851A-6FCD-CA44-90EB-3BA3B018C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762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6859" y="648435"/>
            <a:ext cx="1969621" cy="103213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7995" y="648435"/>
            <a:ext cx="5794683" cy="103213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C39A9-6100-3C49-8AB9-ACF28951D0D7}" type="datetimeFigureOut">
              <a:rPr lang="en-US" smtClean="0"/>
              <a:t>8/1/21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851A-6FCD-CA44-90EB-3BA3B018C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96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C39A9-6100-3C49-8AB9-ACF28951D0D7}" type="datetimeFigureOut">
              <a:rPr lang="en-US" smtClean="0"/>
              <a:t>8/1/21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851A-6FCD-CA44-90EB-3BA3B018C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76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238" y="3036371"/>
            <a:ext cx="7878485" cy="5066250"/>
          </a:xfrm>
        </p:spPr>
        <p:txBody>
          <a:bodyPr anchor="b"/>
          <a:lstStyle>
            <a:lvl1pPr>
              <a:defRPr sz="59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238" y="8150549"/>
            <a:ext cx="7878485" cy="2664221"/>
          </a:xfrm>
        </p:spPr>
        <p:txBody>
          <a:bodyPr/>
          <a:lstStyle>
            <a:lvl1pPr marL="0" indent="0">
              <a:buNone/>
              <a:defRPr sz="2398">
                <a:solidFill>
                  <a:schemeClr val="tx1"/>
                </a:solidFill>
              </a:defRPr>
            </a:lvl1pPr>
            <a:lvl2pPr marL="456743" indent="0">
              <a:buNone/>
              <a:defRPr sz="1998">
                <a:solidFill>
                  <a:schemeClr val="tx1">
                    <a:tint val="75000"/>
                  </a:schemeClr>
                </a:solidFill>
              </a:defRPr>
            </a:lvl2pPr>
            <a:lvl3pPr marL="913486" indent="0">
              <a:buNone/>
              <a:defRPr sz="1798">
                <a:solidFill>
                  <a:schemeClr val="tx1">
                    <a:tint val="75000"/>
                  </a:schemeClr>
                </a:solidFill>
              </a:defRPr>
            </a:lvl3pPr>
            <a:lvl4pPr marL="137022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4pPr>
            <a:lvl5pPr marL="1826971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5pPr>
            <a:lvl6pPr marL="2283714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6pPr>
            <a:lvl7pPr marL="2740457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7pPr>
            <a:lvl8pPr marL="3197200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8pPr>
            <a:lvl9pPr marL="3653942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C39A9-6100-3C49-8AB9-ACF28951D0D7}" type="datetimeFigureOut">
              <a:rPr lang="en-US" smtClean="0"/>
              <a:t>8/1/21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851A-6FCD-CA44-90EB-3BA3B018C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636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7995" y="3242175"/>
            <a:ext cx="3882152" cy="77276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4328" y="3242175"/>
            <a:ext cx="3882152" cy="77276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C39A9-6100-3C49-8AB9-ACF28951D0D7}" type="datetimeFigureOut">
              <a:rPr lang="en-US" smtClean="0"/>
              <a:t>8/1/21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851A-6FCD-CA44-90EB-3BA3B018C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84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185" y="648437"/>
            <a:ext cx="7878485" cy="23541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186" y="2985621"/>
            <a:ext cx="3864310" cy="1463207"/>
          </a:xfrm>
        </p:spPr>
        <p:txBody>
          <a:bodyPr anchor="b"/>
          <a:lstStyle>
            <a:lvl1pPr marL="0" indent="0">
              <a:buNone/>
              <a:defRPr sz="2398" b="1"/>
            </a:lvl1pPr>
            <a:lvl2pPr marL="456743" indent="0">
              <a:buNone/>
              <a:defRPr sz="1998" b="1"/>
            </a:lvl2pPr>
            <a:lvl3pPr marL="913486" indent="0">
              <a:buNone/>
              <a:defRPr sz="1798" b="1"/>
            </a:lvl3pPr>
            <a:lvl4pPr marL="1370228" indent="0">
              <a:buNone/>
              <a:defRPr sz="1598" b="1"/>
            </a:lvl4pPr>
            <a:lvl5pPr marL="1826971" indent="0">
              <a:buNone/>
              <a:defRPr sz="1598" b="1"/>
            </a:lvl5pPr>
            <a:lvl6pPr marL="2283714" indent="0">
              <a:buNone/>
              <a:defRPr sz="1598" b="1"/>
            </a:lvl6pPr>
            <a:lvl7pPr marL="2740457" indent="0">
              <a:buNone/>
              <a:defRPr sz="1598" b="1"/>
            </a:lvl7pPr>
            <a:lvl8pPr marL="3197200" indent="0">
              <a:buNone/>
              <a:defRPr sz="1598" b="1"/>
            </a:lvl8pPr>
            <a:lvl9pPr marL="3653942" indent="0">
              <a:buNone/>
              <a:defRPr sz="15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186" y="4448828"/>
            <a:ext cx="3864310" cy="6543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4328" y="2985621"/>
            <a:ext cx="3883342" cy="1463207"/>
          </a:xfrm>
        </p:spPr>
        <p:txBody>
          <a:bodyPr anchor="b"/>
          <a:lstStyle>
            <a:lvl1pPr marL="0" indent="0">
              <a:buNone/>
              <a:defRPr sz="2398" b="1"/>
            </a:lvl1pPr>
            <a:lvl2pPr marL="456743" indent="0">
              <a:buNone/>
              <a:defRPr sz="1998" b="1"/>
            </a:lvl2pPr>
            <a:lvl3pPr marL="913486" indent="0">
              <a:buNone/>
              <a:defRPr sz="1798" b="1"/>
            </a:lvl3pPr>
            <a:lvl4pPr marL="1370228" indent="0">
              <a:buNone/>
              <a:defRPr sz="1598" b="1"/>
            </a:lvl4pPr>
            <a:lvl5pPr marL="1826971" indent="0">
              <a:buNone/>
              <a:defRPr sz="1598" b="1"/>
            </a:lvl5pPr>
            <a:lvl6pPr marL="2283714" indent="0">
              <a:buNone/>
              <a:defRPr sz="1598" b="1"/>
            </a:lvl6pPr>
            <a:lvl7pPr marL="2740457" indent="0">
              <a:buNone/>
              <a:defRPr sz="1598" b="1"/>
            </a:lvl7pPr>
            <a:lvl8pPr marL="3197200" indent="0">
              <a:buNone/>
              <a:defRPr sz="1598" b="1"/>
            </a:lvl8pPr>
            <a:lvl9pPr marL="3653942" indent="0">
              <a:buNone/>
              <a:defRPr sz="15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4328" y="4448828"/>
            <a:ext cx="3883342" cy="6543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C39A9-6100-3C49-8AB9-ACF28951D0D7}" type="datetimeFigureOut">
              <a:rPr lang="en-US" smtClean="0"/>
              <a:t>8/1/21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851A-6FCD-CA44-90EB-3BA3B018C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8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C39A9-6100-3C49-8AB9-ACF28951D0D7}" type="datetimeFigureOut">
              <a:rPr lang="en-US" smtClean="0"/>
              <a:t>8/1/21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851A-6FCD-CA44-90EB-3BA3B018C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90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C39A9-6100-3C49-8AB9-ACF28951D0D7}" type="datetimeFigureOut">
              <a:rPr lang="en-US" smtClean="0"/>
              <a:t>8/1/21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851A-6FCD-CA44-90EB-3BA3B018C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056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185" y="811953"/>
            <a:ext cx="2946106" cy="2841837"/>
          </a:xfrm>
        </p:spPr>
        <p:txBody>
          <a:bodyPr anchor="b"/>
          <a:lstStyle>
            <a:lvl1pPr>
              <a:defRPr sz="31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3342" y="1753596"/>
            <a:ext cx="4624328" cy="8655197"/>
          </a:xfrm>
        </p:spPr>
        <p:txBody>
          <a:bodyPr/>
          <a:lstStyle>
            <a:lvl1pPr>
              <a:defRPr sz="3197"/>
            </a:lvl1pPr>
            <a:lvl2pPr>
              <a:defRPr sz="2797"/>
            </a:lvl2pPr>
            <a:lvl3pPr>
              <a:defRPr sz="2398"/>
            </a:lvl3pPr>
            <a:lvl4pPr>
              <a:defRPr sz="1998"/>
            </a:lvl4pPr>
            <a:lvl5pPr>
              <a:defRPr sz="1998"/>
            </a:lvl5pPr>
            <a:lvl6pPr>
              <a:defRPr sz="1998"/>
            </a:lvl6pPr>
            <a:lvl7pPr>
              <a:defRPr sz="1998"/>
            </a:lvl7pPr>
            <a:lvl8pPr>
              <a:defRPr sz="1998"/>
            </a:lvl8pPr>
            <a:lvl9pPr>
              <a:defRPr sz="19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185" y="3653790"/>
            <a:ext cx="2946106" cy="6769098"/>
          </a:xfrm>
        </p:spPr>
        <p:txBody>
          <a:bodyPr/>
          <a:lstStyle>
            <a:lvl1pPr marL="0" indent="0">
              <a:buNone/>
              <a:defRPr sz="1598"/>
            </a:lvl1pPr>
            <a:lvl2pPr marL="456743" indent="0">
              <a:buNone/>
              <a:defRPr sz="1399"/>
            </a:lvl2pPr>
            <a:lvl3pPr marL="913486" indent="0">
              <a:buNone/>
              <a:defRPr sz="1199"/>
            </a:lvl3pPr>
            <a:lvl4pPr marL="1370228" indent="0">
              <a:buNone/>
              <a:defRPr sz="999"/>
            </a:lvl4pPr>
            <a:lvl5pPr marL="1826971" indent="0">
              <a:buNone/>
              <a:defRPr sz="999"/>
            </a:lvl5pPr>
            <a:lvl6pPr marL="2283714" indent="0">
              <a:buNone/>
              <a:defRPr sz="999"/>
            </a:lvl6pPr>
            <a:lvl7pPr marL="2740457" indent="0">
              <a:buNone/>
              <a:defRPr sz="999"/>
            </a:lvl7pPr>
            <a:lvl8pPr marL="3197200" indent="0">
              <a:buNone/>
              <a:defRPr sz="999"/>
            </a:lvl8pPr>
            <a:lvl9pPr marL="3653942" indent="0">
              <a:buNone/>
              <a:defRPr sz="9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C39A9-6100-3C49-8AB9-ACF28951D0D7}" type="datetimeFigureOut">
              <a:rPr lang="en-US" smtClean="0"/>
              <a:t>8/1/21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851A-6FCD-CA44-90EB-3BA3B018C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841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185" y="811953"/>
            <a:ext cx="2946106" cy="2841837"/>
          </a:xfrm>
        </p:spPr>
        <p:txBody>
          <a:bodyPr anchor="b"/>
          <a:lstStyle>
            <a:lvl1pPr>
              <a:defRPr sz="31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3342" y="1753596"/>
            <a:ext cx="4624328" cy="8655197"/>
          </a:xfrm>
        </p:spPr>
        <p:txBody>
          <a:bodyPr anchor="t"/>
          <a:lstStyle>
            <a:lvl1pPr marL="0" indent="0">
              <a:buNone/>
              <a:defRPr sz="3197"/>
            </a:lvl1pPr>
            <a:lvl2pPr marL="456743" indent="0">
              <a:buNone/>
              <a:defRPr sz="2797"/>
            </a:lvl2pPr>
            <a:lvl3pPr marL="913486" indent="0">
              <a:buNone/>
              <a:defRPr sz="2398"/>
            </a:lvl3pPr>
            <a:lvl4pPr marL="1370228" indent="0">
              <a:buNone/>
              <a:defRPr sz="1998"/>
            </a:lvl4pPr>
            <a:lvl5pPr marL="1826971" indent="0">
              <a:buNone/>
              <a:defRPr sz="1998"/>
            </a:lvl5pPr>
            <a:lvl6pPr marL="2283714" indent="0">
              <a:buNone/>
              <a:defRPr sz="1998"/>
            </a:lvl6pPr>
            <a:lvl7pPr marL="2740457" indent="0">
              <a:buNone/>
              <a:defRPr sz="1998"/>
            </a:lvl7pPr>
            <a:lvl8pPr marL="3197200" indent="0">
              <a:buNone/>
              <a:defRPr sz="1998"/>
            </a:lvl8pPr>
            <a:lvl9pPr marL="3653942" indent="0">
              <a:buNone/>
              <a:defRPr sz="199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185" y="3653790"/>
            <a:ext cx="2946106" cy="6769098"/>
          </a:xfrm>
        </p:spPr>
        <p:txBody>
          <a:bodyPr/>
          <a:lstStyle>
            <a:lvl1pPr marL="0" indent="0">
              <a:buNone/>
              <a:defRPr sz="1598"/>
            </a:lvl1pPr>
            <a:lvl2pPr marL="456743" indent="0">
              <a:buNone/>
              <a:defRPr sz="1399"/>
            </a:lvl2pPr>
            <a:lvl3pPr marL="913486" indent="0">
              <a:buNone/>
              <a:defRPr sz="1199"/>
            </a:lvl3pPr>
            <a:lvl4pPr marL="1370228" indent="0">
              <a:buNone/>
              <a:defRPr sz="999"/>
            </a:lvl4pPr>
            <a:lvl5pPr marL="1826971" indent="0">
              <a:buNone/>
              <a:defRPr sz="999"/>
            </a:lvl5pPr>
            <a:lvl6pPr marL="2283714" indent="0">
              <a:buNone/>
              <a:defRPr sz="999"/>
            </a:lvl6pPr>
            <a:lvl7pPr marL="2740457" indent="0">
              <a:buNone/>
              <a:defRPr sz="999"/>
            </a:lvl7pPr>
            <a:lvl8pPr marL="3197200" indent="0">
              <a:buNone/>
              <a:defRPr sz="999"/>
            </a:lvl8pPr>
            <a:lvl9pPr marL="3653942" indent="0">
              <a:buNone/>
              <a:defRPr sz="9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C39A9-6100-3C49-8AB9-ACF28951D0D7}" type="datetimeFigureOut">
              <a:rPr lang="en-US" smtClean="0"/>
              <a:t>8/1/21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851A-6FCD-CA44-90EB-3BA3B018C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46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7995" y="648437"/>
            <a:ext cx="7878485" cy="23541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7995" y="3242175"/>
            <a:ext cx="7878485" cy="77276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7995" y="11288409"/>
            <a:ext cx="2055257" cy="6484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C39A9-6100-3C49-8AB9-ACF28951D0D7}" type="datetimeFigureOut">
              <a:rPr lang="en-US" smtClean="0"/>
              <a:t>8/1/21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5795" y="11288409"/>
            <a:ext cx="3082885" cy="6484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1223" y="11288409"/>
            <a:ext cx="2055257" cy="6484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3851A-6FCD-CA44-90EB-3BA3B018C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76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3486" rtl="0" eaLnBrk="1" latinLnBrk="0" hangingPunct="1">
        <a:lnSpc>
          <a:spcPct val="90000"/>
        </a:lnSpc>
        <a:spcBef>
          <a:spcPct val="0"/>
        </a:spcBef>
        <a:buNone/>
        <a:defRPr sz="43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371" indent="-228371" algn="l" defTabSz="9134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2797" kern="1200">
          <a:solidFill>
            <a:schemeClr val="tx1"/>
          </a:solidFill>
          <a:latin typeface="+mn-lt"/>
          <a:ea typeface="+mn-ea"/>
          <a:cs typeface="+mn-cs"/>
        </a:defRPr>
      </a:lvl1pPr>
      <a:lvl2pPr marL="685114" indent="-228371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141857" indent="-228371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3pPr>
      <a:lvl4pPr marL="1598600" indent="-228371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5343" indent="-228371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512085" indent="-228371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968828" indent="-228371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425571" indent="-228371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882314" indent="-228371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743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486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228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6971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3714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0457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7200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3942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F2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93DE1A-5D08-6B48-B2E3-575CEFC5F5EA}"/>
              </a:ext>
            </a:extLst>
          </p:cNvPr>
          <p:cNvSpPr/>
          <p:nvPr/>
        </p:nvSpPr>
        <p:spPr>
          <a:xfrm>
            <a:off x="55198" y="44970"/>
            <a:ext cx="9024079" cy="77948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Baghdad" pitchFamily="2" charset="-78"/>
                <a:ea typeface="Apple Color Emoji" pitchFamily="2" charset="0"/>
                <a:cs typeface="Baghdad" pitchFamily="2" charset="-78"/>
              </a:rPr>
              <a:t>[Portfolio Name]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6A1CFC-37EB-9946-948D-C61D4E1F4D36}"/>
              </a:ext>
            </a:extLst>
          </p:cNvPr>
          <p:cNvSpPr/>
          <p:nvPr/>
        </p:nvSpPr>
        <p:spPr>
          <a:xfrm>
            <a:off x="134912" y="878103"/>
            <a:ext cx="8884404" cy="43923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About          Portfolio          Contact          Resume 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920D4F-09D7-504E-8A94-F4F2EBE665F4}"/>
              </a:ext>
            </a:extLst>
          </p:cNvPr>
          <p:cNvCxnSpPr>
            <a:cxnSpLocks/>
          </p:cNvCxnSpPr>
          <p:nvPr/>
        </p:nvCxnSpPr>
        <p:spPr>
          <a:xfrm>
            <a:off x="134912" y="1319137"/>
            <a:ext cx="88844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2F41A7C-C7F4-AA40-938D-4572FECBD0AA}"/>
              </a:ext>
            </a:extLst>
          </p:cNvPr>
          <p:cNvCxnSpPr>
            <a:cxnSpLocks/>
          </p:cNvCxnSpPr>
          <p:nvPr/>
        </p:nvCxnSpPr>
        <p:spPr>
          <a:xfrm>
            <a:off x="134912" y="901913"/>
            <a:ext cx="88844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186F41D-8830-8B4F-BE9B-595878E6471E}"/>
              </a:ext>
            </a:extLst>
          </p:cNvPr>
          <p:cNvSpPr/>
          <p:nvPr/>
        </p:nvSpPr>
        <p:spPr>
          <a:xfrm>
            <a:off x="-1" y="10860163"/>
            <a:ext cx="9134475" cy="1319137"/>
          </a:xfrm>
          <a:prstGeom prst="rect">
            <a:avLst/>
          </a:prstGeom>
          <a:solidFill>
            <a:srgbClr val="587F9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Baghdad" pitchFamily="2" charset="-78"/>
                <a:ea typeface="Apple Color Emoji" pitchFamily="2" charset="0"/>
                <a:cs typeface="Baghdad" pitchFamily="2" charset="-78"/>
              </a:rPr>
              <a:t>[Contact]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46678F-4CC9-2A47-9142-E41B6586499B}"/>
              </a:ext>
            </a:extLst>
          </p:cNvPr>
          <p:cNvSpPr/>
          <p:nvPr/>
        </p:nvSpPr>
        <p:spPr>
          <a:xfrm>
            <a:off x="134913" y="3052685"/>
            <a:ext cx="4227538" cy="7718779"/>
          </a:xfrm>
          <a:prstGeom prst="rect">
            <a:avLst/>
          </a:prstGeom>
          <a:solidFill>
            <a:srgbClr val="EAF2EC"/>
          </a:solidFill>
          <a:ln w="123825">
            <a:solidFill>
              <a:srgbClr val="296E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Baghdad" pitchFamily="2" charset="-78"/>
                <a:ea typeface="Apple Color Emoji" pitchFamily="2" charset="0"/>
                <a:cs typeface="Baghdad" pitchFamily="2" charset="-78"/>
              </a:rPr>
              <a:t>Highlight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AA68BA-07A0-684D-8D86-81DF067CEB9B}"/>
              </a:ext>
            </a:extLst>
          </p:cNvPr>
          <p:cNvSpPr/>
          <p:nvPr/>
        </p:nvSpPr>
        <p:spPr>
          <a:xfrm>
            <a:off x="4548186" y="3052686"/>
            <a:ext cx="4471129" cy="246098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Baghdad" pitchFamily="2" charset="-78"/>
                <a:ea typeface="Apple Color Emoji" pitchFamily="2" charset="0"/>
                <a:cs typeface="Baghdad" pitchFamily="2" charset="-78"/>
              </a:rPr>
              <a:t>Highlight #2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6121E4-E293-D447-9D76-8E89BD263E3B}"/>
              </a:ext>
            </a:extLst>
          </p:cNvPr>
          <p:cNvSpPr/>
          <p:nvPr/>
        </p:nvSpPr>
        <p:spPr>
          <a:xfrm>
            <a:off x="4548186" y="5681586"/>
            <a:ext cx="4471129" cy="246098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Baghdad" pitchFamily="2" charset="-78"/>
                <a:ea typeface="Apple Color Emoji" pitchFamily="2" charset="0"/>
                <a:cs typeface="Baghdad" pitchFamily="2" charset="-78"/>
              </a:rPr>
              <a:t>Highlight #3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2E6A03-AED5-D848-9234-9C52FFB72C49}"/>
              </a:ext>
            </a:extLst>
          </p:cNvPr>
          <p:cNvSpPr/>
          <p:nvPr/>
        </p:nvSpPr>
        <p:spPr>
          <a:xfrm>
            <a:off x="4548186" y="8310486"/>
            <a:ext cx="4471129" cy="246098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Baghdad" pitchFamily="2" charset="-78"/>
                <a:ea typeface="Apple Color Emoji" pitchFamily="2" charset="0"/>
                <a:cs typeface="Baghdad" pitchFamily="2" charset="-78"/>
              </a:rPr>
              <a:t>Highlight #4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633A89-4F0E-8540-89D5-2BD4870949DF}"/>
              </a:ext>
            </a:extLst>
          </p:cNvPr>
          <p:cNvSpPr/>
          <p:nvPr/>
        </p:nvSpPr>
        <p:spPr>
          <a:xfrm>
            <a:off x="134912" y="1485245"/>
            <a:ext cx="8884403" cy="139952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Baghdad" pitchFamily="2" charset="-78"/>
                <a:ea typeface="Apple Color Emoji" pitchFamily="2" charset="0"/>
                <a:cs typeface="Baghdad" pitchFamily="2" charset="-78"/>
              </a:rPr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3944703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22</Words>
  <Application>Microsoft Macintosh PowerPoint</Application>
  <PresentationFormat>Ledger Paper (11x17 in)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Baghdad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Lorena A Gutierrez Cobos</dc:creator>
  <cp:lastModifiedBy>Lorena A Gutierrez Cobos</cp:lastModifiedBy>
  <cp:revision>4</cp:revision>
  <dcterms:created xsi:type="dcterms:W3CDTF">2021-08-01T23:48:31Z</dcterms:created>
  <dcterms:modified xsi:type="dcterms:W3CDTF">2021-08-02T00:21:44Z</dcterms:modified>
</cp:coreProperties>
</file>