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166-D3D6-44EE-B720-213187F1DB6F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7D4-A889-41ED-AACB-7B9C13064D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09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166-D3D6-44EE-B720-213187F1DB6F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7D4-A889-41ED-AACB-7B9C13064D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92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166-D3D6-44EE-B720-213187F1DB6F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7D4-A889-41ED-AACB-7B9C13064D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56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166-D3D6-44EE-B720-213187F1DB6F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7D4-A889-41ED-AACB-7B9C13064D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01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166-D3D6-44EE-B720-213187F1DB6F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7D4-A889-41ED-AACB-7B9C13064D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13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166-D3D6-44EE-B720-213187F1DB6F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7D4-A889-41ED-AACB-7B9C13064D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15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166-D3D6-44EE-B720-213187F1DB6F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7D4-A889-41ED-AACB-7B9C13064D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57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166-D3D6-44EE-B720-213187F1DB6F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7D4-A889-41ED-AACB-7B9C13064D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85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166-D3D6-44EE-B720-213187F1DB6F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7D4-A889-41ED-AACB-7B9C13064D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55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166-D3D6-44EE-B720-213187F1DB6F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7D4-A889-41ED-AACB-7B9C13064D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95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166-D3D6-44EE-B720-213187F1DB6F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7D4-A889-41ED-AACB-7B9C13064D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18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B166-D3D6-44EE-B720-213187F1DB6F}" type="datetimeFigureOut">
              <a:rPr kumimoji="1" lang="ja-JP" altLang="en-US" smtClean="0"/>
              <a:t>2018/2/28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637D4-A889-41ED-AACB-7B9C13064D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21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2"/>
          <a:srcRect l="2852" t="36237" r="62711" b="31635"/>
          <a:stretch/>
        </p:blipFill>
        <p:spPr>
          <a:xfrm>
            <a:off x="343977" y="2237152"/>
            <a:ext cx="5107373" cy="31251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課題２ 仮説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4119" t="49765" r="61444" b="17355"/>
          <a:stretch/>
        </p:blipFill>
        <p:spPr>
          <a:xfrm>
            <a:off x="5937161" y="2175439"/>
            <a:ext cx="5416639" cy="3206840"/>
          </a:xfrm>
          <a:prstGeom prst="rect">
            <a:avLst/>
          </a:prstGeom>
        </p:spPr>
      </p:pic>
      <p:grpSp>
        <p:nvGrpSpPr>
          <p:cNvPr id="31" name="グループ化 30"/>
          <p:cNvGrpSpPr/>
          <p:nvPr/>
        </p:nvGrpSpPr>
        <p:grpSpPr>
          <a:xfrm>
            <a:off x="1596982" y="515155"/>
            <a:ext cx="8641721" cy="2584989"/>
            <a:chOff x="1596982" y="515155"/>
            <a:chExt cx="8641721" cy="2584989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596982" y="515155"/>
              <a:ext cx="8641721" cy="2584989"/>
              <a:chOff x="1596982" y="515155"/>
              <a:chExt cx="8641721" cy="2584989"/>
            </a:xfrm>
          </p:grpSpPr>
          <p:sp>
            <p:nvSpPr>
              <p:cNvPr id="12" name="円/楕円 11"/>
              <p:cNvSpPr/>
              <p:nvPr/>
            </p:nvSpPr>
            <p:spPr>
              <a:xfrm>
                <a:off x="1596982" y="2417564"/>
                <a:ext cx="2000518" cy="682580"/>
              </a:xfrm>
              <a:prstGeom prst="ellipse">
                <a:avLst/>
              </a:prstGeom>
              <a:solidFill>
                <a:srgbClr val="ED7D31">
                  <a:alpha val="45882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/>
              <p:cNvSpPr/>
              <p:nvPr/>
            </p:nvSpPr>
            <p:spPr>
              <a:xfrm>
                <a:off x="5769734" y="515155"/>
                <a:ext cx="4468969" cy="1275897"/>
              </a:xfrm>
              <a:prstGeom prst="ellipse">
                <a:avLst/>
              </a:prstGeom>
              <a:solidFill>
                <a:srgbClr val="ED7D31">
                  <a:alpha val="45882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上腕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三頭筋の力が入る位置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線矢印コネクタ 14"/>
              <p:cNvCxnSpPr>
                <a:stCxn id="13" idx="4"/>
                <a:endCxn id="12" idx="7"/>
              </p:cNvCxnSpPr>
              <p:nvPr/>
            </p:nvCxnSpPr>
            <p:spPr>
              <a:xfrm flipH="1">
                <a:off x="3304531" y="1791052"/>
                <a:ext cx="4699688" cy="7264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円/楕円 19"/>
            <p:cNvSpPr/>
            <p:nvPr/>
          </p:nvSpPr>
          <p:spPr>
            <a:xfrm>
              <a:off x="7489771" y="2219333"/>
              <a:ext cx="2000518" cy="682580"/>
            </a:xfrm>
            <a:prstGeom prst="ellipse">
              <a:avLst/>
            </a:prstGeom>
            <a:solidFill>
              <a:srgbClr val="ED7D31">
                <a:alpha val="4588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矢印コネクタ 20"/>
            <p:cNvCxnSpPr>
              <a:endCxn id="20" idx="0"/>
            </p:cNvCxnSpPr>
            <p:nvPr/>
          </p:nvCxnSpPr>
          <p:spPr>
            <a:xfrm>
              <a:off x="8004218" y="1791052"/>
              <a:ext cx="485812" cy="4282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グループ化 29"/>
          <p:cNvGrpSpPr/>
          <p:nvPr/>
        </p:nvGrpSpPr>
        <p:grpSpPr>
          <a:xfrm>
            <a:off x="1596982" y="4077045"/>
            <a:ext cx="6879183" cy="2545417"/>
            <a:chOff x="1596982" y="3990256"/>
            <a:chExt cx="6879183" cy="2545417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1596982" y="4025679"/>
              <a:ext cx="6038046" cy="2509994"/>
              <a:chOff x="3799268" y="4106582"/>
              <a:chExt cx="6038046" cy="2509994"/>
            </a:xfrm>
          </p:grpSpPr>
          <p:sp>
            <p:nvSpPr>
              <p:cNvPr id="6" name="円/楕円 5"/>
              <p:cNvSpPr/>
              <p:nvPr/>
            </p:nvSpPr>
            <p:spPr>
              <a:xfrm>
                <a:off x="4694351" y="5457477"/>
                <a:ext cx="5142963" cy="1159099"/>
              </a:xfrm>
              <a:prstGeom prst="ellipse">
                <a:avLst/>
              </a:prstGeom>
              <a:solidFill>
                <a:srgbClr val="5B9BD5">
                  <a:alpha val="3294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dirty="0" smtClean="0">
                    <a:solidFill>
                      <a:schemeClr val="tx1"/>
                    </a:solidFill>
                  </a:rPr>
                  <a:t>上腕二頭筋の力が入る位置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直線矢印コネクタ 7"/>
              <p:cNvCxnSpPr>
                <a:stCxn id="6" idx="0"/>
                <a:endCxn id="10" idx="5"/>
              </p:cNvCxnSpPr>
              <p:nvPr/>
            </p:nvCxnSpPr>
            <p:spPr>
              <a:xfrm flipH="1" flipV="1">
                <a:off x="4953513" y="4546294"/>
                <a:ext cx="2312320" cy="9111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円/楕円 9"/>
              <p:cNvSpPr/>
              <p:nvPr/>
            </p:nvSpPr>
            <p:spPr>
              <a:xfrm>
                <a:off x="3799268" y="4106582"/>
                <a:ext cx="1352282" cy="515155"/>
              </a:xfrm>
              <a:prstGeom prst="ellipse">
                <a:avLst/>
              </a:prstGeom>
              <a:solidFill>
                <a:srgbClr val="5B9BD5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円/楕円 24"/>
            <p:cNvSpPr/>
            <p:nvPr/>
          </p:nvSpPr>
          <p:spPr>
            <a:xfrm>
              <a:off x="7123883" y="3990256"/>
              <a:ext cx="1352282" cy="515155"/>
            </a:xfrm>
            <a:prstGeom prst="ellipse">
              <a:avLst/>
            </a:prstGeom>
            <a:solidFill>
              <a:srgbClr val="5B9BD5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矢印コネクタ 26"/>
            <p:cNvCxnSpPr>
              <a:endCxn id="25" idx="3"/>
            </p:cNvCxnSpPr>
            <p:nvPr/>
          </p:nvCxnSpPr>
          <p:spPr>
            <a:xfrm flipV="1">
              <a:off x="5060772" y="4429968"/>
              <a:ext cx="2261148" cy="932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テキスト ボックス 31"/>
          <p:cNvSpPr txBox="1"/>
          <p:nvPr/>
        </p:nvSpPr>
        <p:spPr>
          <a:xfrm>
            <a:off x="2014287" y="1865693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速い方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861408" y="1944606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遅い</a:t>
            </a:r>
            <a:r>
              <a:rPr lang="ja-JP" altLang="en-US" sz="2400" dirty="0"/>
              <a:t>方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87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4119" t="31540" r="61127" b="31635"/>
          <a:stretch/>
        </p:blipFill>
        <p:spPr>
          <a:xfrm>
            <a:off x="567745" y="2569335"/>
            <a:ext cx="4237149" cy="252425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l="28627" t="23273" r="16232" b="41405"/>
          <a:stretch/>
        </p:blipFill>
        <p:spPr>
          <a:xfrm>
            <a:off x="4804894" y="1300766"/>
            <a:ext cx="6722772" cy="24212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l="2746" t="16697" r="16444" b="46289"/>
          <a:stretch/>
        </p:blipFill>
        <p:spPr>
          <a:xfrm>
            <a:off x="4804894" y="3825025"/>
            <a:ext cx="6722772" cy="253713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02392" y="404872"/>
            <a:ext cx="8706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3</a:t>
            </a:r>
            <a:r>
              <a:rPr kumimoji="1" lang="ja-JP" altLang="en-US" sz="4000" dirty="0" smtClean="0"/>
              <a:t>秒間での筋電と位置の関係 ： ゆっくり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483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4331" t="16886" r="14225" b="46477"/>
          <a:stretch/>
        </p:blipFill>
        <p:spPr>
          <a:xfrm>
            <a:off x="4751329" y="3872638"/>
            <a:ext cx="6851560" cy="251138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l="2973" t="17073" r="16126" b="46665"/>
          <a:stretch/>
        </p:blipFill>
        <p:spPr>
          <a:xfrm>
            <a:off x="4751329" y="1387015"/>
            <a:ext cx="6851560" cy="248562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l="8028" t="33419" r="57536" b="30883"/>
          <a:stretch/>
        </p:blipFill>
        <p:spPr>
          <a:xfrm>
            <a:off x="398270" y="3872638"/>
            <a:ext cx="4211392" cy="244698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l="4119" t="45819" r="61339" b="17543"/>
          <a:stretch/>
        </p:blipFill>
        <p:spPr>
          <a:xfrm>
            <a:off x="398270" y="1361258"/>
            <a:ext cx="4211392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852" t="17261" r="14119" b="46477"/>
          <a:stretch/>
        </p:blipFill>
        <p:spPr>
          <a:xfrm>
            <a:off x="4481849" y="1371600"/>
            <a:ext cx="7469744" cy="248562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2641" t="16509" r="14120" b="46665"/>
          <a:stretch/>
        </p:blipFill>
        <p:spPr>
          <a:xfrm>
            <a:off x="4481849" y="3966693"/>
            <a:ext cx="7469744" cy="252425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2746" t="31728" r="63029" b="32011"/>
          <a:stretch/>
        </p:blipFill>
        <p:spPr>
          <a:xfrm>
            <a:off x="309093" y="2614412"/>
            <a:ext cx="4172756" cy="248562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68816" y="521820"/>
            <a:ext cx="8741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3</a:t>
            </a:r>
            <a:r>
              <a:rPr kumimoji="1" lang="ja-JP" altLang="en-US" sz="4000" dirty="0" smtClean="0"/>
              <a:t>秒間での筋電と位置の関係 </a:t>
            </a:r>
            <a:r>
              <a:rPr lang="ja-JP" altLang="en-US" sz="4000" dirty="0" smtClean="0"/>
              <a:t>： はやめ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916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746" t="17260" r="14226" b="46854"/>
          <a:stretch/>
        </p:blipFill>
        <p:spPr>
          <a:xfrm>
            <a:off x="3876541" y="3721994"/>
            <a:ext cx="7830355" cy="245986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2852" t="16886" r="14226" b="46289"/>
          <a:stretch/>
        </p:blipFill>
        <p:spPr>
          <a:xfrm>
            <a:off x="3876541" y="746975"/>
            <a:ext cx="7830355" cy="252425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3274" t="31353" r="63239" b="32010"/>
          <a:stretch/>
        </p:blipFill>
        <p:spPr>
          <a:xfrm>
            <a:off x="231819" y="3670480"/>
            <a:ext cx="3541691" cy="251138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/>
          <a:srcRect l="2746" t="31916" r="62817" b="32198"/>
          <a:stretch/>
        </p:blipFill>
        <p:spPr>
          <a:xfrm>
            <a:off x="231819" y="811369"/>
            <a:ext cx="3541691" cy="24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19" t="49765" r="61444" b="17355"/>
          <a:stretch/>
        </p:blipFill>
        <p:spPr>
          <a:xfrm>
            <a:off x="5817454" y="2410746"/>
            <a:ext cx="5903491" cy="3726817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440420" y="2812531"/>
            <a:ext cx="7663138" cy="2133542"/>
            <a:chOff x="4667378" y="3747513"/>
            <a:chExt cx="7663138" cy="2133542"/>
          </a:xfrm>
        </p:grpSpPr>
        <p:sp>
          <p:nvSpPr>
            <p:cNvPr id="8" name="円/楕円 7"/>
            <p:cNvSpPr/>
            <p:nvPr/>
          </p:nvSpPr>
          <p:spPr>
            <a:xfrm>
              <a:off x="4667378" y="4264635"/>
              <a:ext cx="5142963" cy="1159099"/>
            </a:xfrm>
            <a:prstGeom prst="ellipse">
              <a:avLst/>
            </a:prstGeom>
            <a:solidFill>
              <a:srgbClr val="5B9BD5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solidFill>
                    <a:schemeClr val="tx1"/>
                  </a:solidFill>
                </a:rPr>
                <a:t>結構バラバラ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/>
            <p:cNvCxnSpPr>
              <a:stCxn id="8" idx="5"/>
              <a:endCxn id="10" idx="2"/>
            </p:cNvCxnSpPr>
            <p:nvPr/>
          </p:nvCxnSpPr>
          <p:spPr>
            <a:xfrm flipV="1">
              <a:off x="9057172" y="4814284"/>
              <a:ext cx="1921062" cy="439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円/楕円 9"/>
            <p:cNvSpPr/>
            <p:nvPr/>
          </p:nvSpPr>
          <p:spPr>
            <a:xfrm>
              <a:off x="10978234" y="3747513"/>
              <a:ext cx="1352282" cy="2133542"/>
            </a:xfrm>
            <a:prstGeom prst="ellipse">
              <a:avLst/>
            </a:prstGeom>
            <a:solidFill>
              <a:srgbClr val="5B9BD5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63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3977" y="254288"/>
            <a:ext cx="10515600" cy="1325563"/>
          </a:xfrm>
        </p:spPr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852" t="36237" r="62711" b="31635"/>
          <a:stretch/>
        </p:blipFill>
        <p:spPr>
          <a:xfrm>
            <a:off x="343977" y="2237152"/>
            <a:ext cx="5107373" cy="3125121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1319891" y="4038546"/>
            <a:ext cx="7325589" cy="2599624"/>
            <a:chOff x="1319891" y="4038546"/>
            <a:chExt cx="7325589" cy="2599624"/>
          </a:xfrm>
        </p:grpSpPr>
        <p:sp>
          <p:nvSpPr>
            <p:cNvPr id="11" name="円/楕円 10"/>
            <p:cNvSpPr/>
            <p:nvPr/>
          </p:nvSpPr>
          <p:spPr>
            <a:xfrm>
              <a:off x="1319891" y="4038546"/>
              <a:ext cx="2000518" cy="682580"/>
            </a:xfrm>
            <a:prstGeom prst="ellipse">
              <a:avLst/>
            </a:prstGeom>
            <a:solidFill>
              <a:srgbClr val="ED7D31">
                <a:alpha val="4588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4176511" y="5362273"/>
              <a:ext cx="4468969" cy="1275897"/>
            </a:xfrm>
            <a:prstGeom prst="ellipse">
              <a:avLst/>
            </a:prstGeom>
            <a:solidFill>
              <a:srgbClr val="ED7D31">
                <a:alpha val="4588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上腕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三頭筋の力が入る位置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矢印コネクタ 12"/>
            <p:cNvCxnSpPr>
              <a:stCxn id="12" idx="0"/>
              <a:endCxn id="11" idx="7"/>
            </p:cNvCxnSpPr>
            <p:nvPr/>
          </p:nvCxnSpPr>
          <p:spPr>
            <a:xfrm flipH="1" flipV="1">
              <a:off x="3027440" y="4138508"/>
              <a:ext cx="3383556" cy="12237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/>
          <p:cNvGrpSpPr/>
          <p:nvPr/>
        </p:nvGrpSpPr>
        <p:grpSpPr>
          <a:xfrm>
            <a:off x="1774626" y="849689"/>
            <a:ext cx="6248205" cy="2268322"/>
            <a:chOff x="3562136" y="4264635"/>
            <a:chExt cx="6248205" cy="2268322"/>
          </a:xfrm>
        </p:grpSpPr>
        <p:sp>
          <p:nvSpPr>
            <p:cNvPr id="22" name="円/楕円 21"/>
            <p:cNvSpPr/>
            <p:nvPr/>
          </p:nvSpPr>
          <p:spPr>
            <a:xfrm>
              <a:off x="4667378" y="4264635"/>
              <a:ext cx="5142963" cy="1159099"/>
            </a:xfrm>
            <a:prstGeom prst="ellipse">
              <a:avLst/>
            </a:prstGeom>
            <a:solidFill>
              <a:srgbClr val="5B9BD5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 smtClean="0">
                  <a:solidFill>
                    <a:schemeClr val="tx1"/>
                  </a:solidFill>
                </a:rPr>
                <a:t>上腕二頭筋の力が入る位置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 flipH="1">
              <a:off x="4451446" y="5450813"/>
              <a:ext cx="2846887" cy="568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円/楕円 23"/>
            <p:cNvSpPr/>
            <p:nvPr/>
          </p:nvSpPr>
          <p:spPr>
            <a:xfrm>
              <a:off x="3562136" y="6017802"/>
              <a:ext cx="1352282" cy="515155"/>
            </a:xfrm>
            <a:prstGeom prst="ellipse">
              <a:avLst/>
            </a:prstGeom>
            <a:solidFill>
              <a:srgbClr val="5B9BD5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799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61</Words>
  <Application>Microsoft Office PowerPoint</Application>
  <PresentationFormat>ワイド画面</PresentationFormat>
  <Paragraphs>12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課題２ 仮説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結果</vt:lpstr>
      <vt:lpstr>結果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奥屋直己</dc:creator>
  <cp:lastModifiedBy>奥屋直己</cp:lastModifiedBy>
  <cp:revision>7</cp:revision>
  <dcterms:created xsi:type="dcterms:W3CDTF">2018-02-28T05:23:51Z</dcterms:created>
  <dcterms:modified xsi:type="dcterms:W3CDTF">2018-02-28T06:13:50Z</dcterms:modified>
</cp:coreProperties>
</file>