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6414" r:id="rId3"/>
    <p:sldId id="26413" r:id="rId4"/>
    <p:sldId id="26416" r:id="rId5"/>
    <p:sldId id="2641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29.10.2022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Support of Versioning in YANG Notifications Subscription</a:t>
            </a:r>
            <a:br>
              <a:rPr lang="en-US" sz="3600" b="1" dirty="0"/>
            </a:br>
            <a:r>
              <a:rPr lang="en-US" sz="2800" dirty="0"/>
              <a:t>draft-tgraf-netconf-yang-notifications-versioning-00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semantics to the subscription process and notification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 message to enable automated data mesh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29.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1690688"/>
            <a:ext cx="3949831" cy="4870368"/>
          </a:xfrm>
        </p:spPr>
        <p:txBody>
          <a:bodyPr>
            <a:normAutofit lnSpcReduction="10000"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Data Mesh </a:t>
            </a:r>
            <a:r>
              <a:rPr lang="en-US" sz="1700" dirty="0"/>
              <a:t>is a big data architecture where different domains can exchange data with a bounded context. </a:t>
            </a:r>
            <a:r>
              <a:rPr lang="en-US" sz="17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Bounded context relies that data always has semantics and versioning.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Semantics are needed to describe the data. </a:t>
            </a:r>
            <a:r>
              <a:rPr lang="en-US" sz="1700" b="1" dirty="0"/>
              <a:t>A gauge32 is not the same as counter32. </a:t>
            </a:r>
            <a:r>
              <a:rPr lang="en-US" sz="17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700" b="1" dirty="0"/>
              <a:t>Versioning is needed to </a:t>
            </a:r>
            <a:r>
              <a:rPr lang="en-US" sz="1700" dirty="0"/>
              <a:t>not only understand that the semantic has changed, but also wherever the new semantic is backward compatible or not. </a:t>
            </a:r>
            <a:r>
              <a:rPr lang="en-US" sz="17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YANG push as defined in RFC8641 is </a:t>
            </a:r>
            <a:r>
              <a:rPr lang="en-US" sz="1700" b="1" dirty="0"/>
              <a:t>missing semantics and versioning. draft-</a:t>
            </a:r>
            <a:r>
              <a:rPr lang="en-US" sz="1700" b="1" dirty="0" err="1"/>
              <a:t>tgraf</a:t>
            </a:r>
            <a:r>
              <a:rPr lang="en-US" sz="1700" b="1" dirty="0"/>
              <a:t>-</a:t>
            </a:r>
            <a:r>
              <a:rPr lang="en-US" sz="1700" b="1" dirty="0" err="1"/>
              <a:t>netconf</a:t>
            </a:r>
            <a:r>
              <a:rPr lang="en-US" sz="1700" b="1" dirty="0"/>
              <a:t>-yang-notifications-versioning addresses both.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YANG push with semantics reference and versioning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Enabling automated data processing and data mesh integration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2339B-31A6-4941-9B31-28C681D38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34" y="1825508"/>
            <a:ext cx="7221479" cy="394698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4044098" y="4738837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85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4683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-yang-push-metadata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module?                     string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namespace?                  string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datastore-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xpath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-filter?     yang:xpath1.0 {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sn:xpath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}?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datastore-subtree-filter?   &lt;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anydata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 {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sn:subtree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}?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module?                     string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namespace?                 string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datastore-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xpath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-filter?     yang:xpath1.0 {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sn:xpath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}?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datastore-subtree-filter?   &lt;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anydata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 {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sn:subtree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}?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sn:modify-subscription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sn:subscription-modified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Extending the Datastore Selection and Notification Message Metadata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published.</a:t>
            </a:r>
          </a:p>
          <a:p>
            <a:r>
              <a:rPr lang="en-US" sz="1800" dirty="0"/>
              <a:t>draft-</a:t>
            </a:r>
            <a:r>
              <a:rPr lang="en-US" sz="1800" dirty="0" err="1"/>
              <a:t>tgraf</a:t>
            </a:r>
            <a:r>
              <a:rPr lang="en-US" sz="1800" dirty="0"/>
              <a:t>-</a:t>
            </a:r>
            <a:r>
              <a:rPr lang="en-US" sz="1800" dirty="0" err="1"/>
              <a:t>netconf</a:t>
            </a:r>
            <a:r>
              <a:rPr lang="en-US" sz="1800" dirty="0"/>
              <a:t>-yang-notifications-versioning extends the YANG push subscription and publishing mechanism defined in RFC8641:</a:t>
            </a:r>
          </a:p>
          <a:p>
            <a:pPr lvl="1"/>
            <a:r>
              <a:rPr lang="en-US" sz="1800" b="1" dirty="0"/>
              <a:t>By extending the YANG push header </a:t>
            </a:r>
            <a:r>
              <a:rPr lang="en-US" sz="1800" dirty="0"/>
              <a:t>so that the YANG push receiver learns the semantic reference in the notification message directly.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.</a:t>
            </a:r>
          </a:p>
          <a:p>
            <a:endParaRPr lang="en-US" sz="20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1140643" y="2017336"/>
            <a:ext cx="4543720" cy="2064470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1140643" y="4081806"/>
            <a:ext cx="4543720" cy="2280894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/>
          <p:nvPr/>
        </p:nvCxnSpPr>
        <p:spPr>
          <a:xfrm>
            <a:off x="5684362" y="3642448"/>
            <a:ext cx="923385" cy="1036949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/>
          <p:nvPr/>
        </p:nvCxnSpPr>
        <p:spPr>
          <a:xfrm>
            <a:off x="5684362" y="4420972"/>
            <a:ext cx="923385" cy="1036949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3942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ietf-notification:notification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"2022-09-02T10:59:55.32Z",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"id": 101,{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"module":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-interfaces",{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"namespace":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",{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"revision": "2014-05-08",{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"revision-label": "1.0.0",{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"datastore-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-filter":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"datastore-contents": {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"name": {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"eth0": {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-status": "up",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 Notification Message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In JSON and XML encoding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AF97B-45DD-4008-A623-1561B6F68A31}"/>
              </a:ext>
            </a:extLst>
          </p:cNvPr>
          <p:cNvSpPr txBox="1"/>
          <p:nvPr/>
        </p:nvSpPr>
        <p:spPr>
          <a:xfrm>
            <a:off x="6029269" y="1803809"/>
            <a:ext cx="5785700" cy="290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&gt;2022-09-02T10:59:55.32Z&lt;/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&lt;id&gt;101&lt;/id&gt;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&lt;module&gt;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-interfaces&lt;/module&gt;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&lt;namespace&gt;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&lt;/namespace&gt;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it-IT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&gt;2014-05-08&lt;/</a:t>
            </a:r>
            <a:r>
              <a:rPr lang="it-IT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</a:t>
            </a:r>
            <a:r>
              <a:rPr lang="it-IT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-label&gt;1.0.0&lt;/</a:t>
            </a:r>
            <a:r>
              <a:rPr lang="it-IT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</a:t>
            </a:r>
            <a:r>
              <a:rPr lang="it-IT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datastore</a:t>
            </a: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it-IT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-filter&gt;</a:t>
            </a:r>
            <a:r>
              <a:rPr lang="it-IT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it-IT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datastore</a:t>
            </a: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it-IT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it-IT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-filter&gt;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</a:t>
            </a:r>
            <a:r>
              <a:rPr lang="it-IT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datastore-contents</a:t>
            </a:r>
            <a:r>
              <a:rPr lang="it-IT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</a:t>
            </a:r>
            <a:r>
              <a:rPr lang="it-IT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</a:t>
            </a:r>
            <a:r>
              <a:rPr lang="it-IT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it-IT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it-IT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it-IT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&lt;interface&gt;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&lt;name&gt;eth0&lt;/name&gt;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-status&gt;up&lt;/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-status&gt;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&lt;/interface&gt;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Versioning in YANG Notifications Subscription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recognize the problem statement?</a:t>
            </a:r>
            <a:endParaRPr lang="en-US" sz="2000" dirty="0"/>
          </a:p>
          <a:p>
            <a:r>
              <a:rPr lang="en-US" sz="2000" b="1" dirty="0"/>
              <a:t>Network operators need to control semantics </a:t>
            </a:r>
            <a:r>
              <a:rPr lang="en-US" sz="2000" dirty="0"/>
              <a:t>in its data processing pipeline and therefore want to</a:t>
            </a:r>
          </a:p>
          <a:p>
            <a:pPr lvl="1"/>
            <a:r>
              <a:rPr lang="en-US" sz="2000" dirty="0"/>
              <a:t>Persist the revision or semantic-version also on upgrade.</a:t>
            </a:r>
          </a:p>
          <a:p>
            <a:pPr lvl="1"/>
            <a:r>
              <a:rPr lang="en-US" sz="2000" dirty="0"/>
              <a:t>Have a semantic reference in the notification message.</a:t>
            </a:r>
          </a:p>
          <a:p>
            <a:r>
              <a:rPr lang="en-US" sz="2000" dirty="0"/>
              <a:t>A sample open-source and a vendor implementation will be shown at the IETF 116 hackathon.</a:t>
            </a:r>
          </a:p>
          <a:p>
            <a:r>
              <a:rPr lang="en-US" sz="2000" b="1" dirty="0"/>
              <a:t>-&gt; Requesting feedback and comments.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28.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954</Words>
  <Application>Microsoft Office PowerPoint</Application>
  <PresentationFormat>Widescreen</PresentationFormat>
  <Paragraphs>114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Extending the Datastore Selection and Notification Message Metadata Draft Introduction</vt:lpstr>
      <vt:lpstr>Example Notification Message In JSON and XML encoding</vt:lpstr>
      <vt:lpstr>Versioning in YANG Notifications Subscription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135</cp:revision>
  <dcterms:created xsi:type="dcterms:W3CDTF">2019-11-29T14:22:02Z</dcterms:created>
  <dcterms:modified xsi:type="dcterms:W3CDTF">2022-10-29T16:13:43Z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2022-10-29T16:13:43Z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