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26411" r:id="rId3"/>
    <p:sldId id="817" r:id="rId4"/>
    <p:sldId id="1053" r:id="rId5"/>
    <p:sldId id="26412" r:id="rId6"/>
    <p:sldId id="2641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7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Forwarding Path Delay in IPFIX</a:t>
            </a:r>
            <a:br>
              <a:rPr lang="en-US" sz="3600" b="1" dirty="0"/>
            </a:br>
            <a:r>
              <a:rPr lang="en-US" sz="2800" dirty="0"/>
              <a:t>draft-tgraf-opsawg-ipfix-inband-telemetry-00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IPFIX lacks the ability to measure delay. </a:t>
            </a:r>
            <a:r>
              <a:rPr lang="en-US" sz="1700" dirty="0"/>
              <a:t>A key element for monitoring </a:t>
            </a:r>
            <a:r>
              <a:rPr lang="en-US" sz="1700" b="1" dirty="0"/>
              <a:t>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</a:t>
            </a:r>
            <a:r>
              <a:rPr lang="en-US" sz="1700" b="1" dirty="0" err="1"/>
              <a:t>Inband</a:t>
            </a:r>
            <a:r>
              <a:rPr lang="en-US" sz="1700" b="1" dirty="0"/>
              <a:t> Telemetry</a:t>
            </a:r>
            <a:r>
              <a:rPr lang="en-US" sz="1700" dirty="0"/>
              <a:t>, </a:t>
            </a:r>
            <a:r>
              <a:rPr lang="en-US" sz="1700" dirty="0" err="1"/>
              <a:t>iOAM</a:t>
            </a:r>
            <a:r>
              <a:rPr lang="en-US" sz="1700" dirty="0"/>
              <a:t>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Inband</a:t>
            </a:r>
            <a:r>
              <a:rPr lang="en-US" sz="1700" b="1" dirty="0"/>
              <a:t> Telemetry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</a:t>
            </a:r>
            <a:r>
              <a:rPr lang="en-US" sz="1700" dirty="0" err="1"/>
              <a:t>inband</a:t>
            </a:r>
            <a:r>
              <a:rPr lang="en-US" sz="1700" dirty="0"/>
              <a:t>-telemetry not only </a:t>
            </a:r>
            <a:r>
              <a:rPr lang="en-US" sz="1700" b="1" dirty="0"/>
              <a:t>addresses this two impediments</a:t>
            </a:r>
            <a:r>
              <a:rPr lang="en-US" sz="1700" dirty="0"/>
              <a:t>, but also </a:t>
            </a:r>
            <a:r>
              <a:rPr lang="en-US" sz="1700" b="1" dirty="0"/>
              <a:t>adds the </a:t>
            </a:r>
            <a:r>
              <a:rPr lang="en-US" sz="1700" b="1" dirty="0" err="1"/>
              <a:t>Inband</a:t>
            </a:r>
            <a:r>
              <a:rPr lang="en-US" sz="1700" b="1" dirty="0"/>
              <a:t> Telemetry 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err="1"/>
              <a:t>Inband</a:t>
            </a:r>
            <a:r>
              <a:rPr lang="en-US" sz="3100" b="1" dirty="0"/>
              <a:t> Telemetry 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customer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</a:t>
            </a:r>
            <a:r>
              <a:rPr lang="en-US" sz="1700" dirty="0" err="1"/>
              <a:t>Inband</a:t>
            </a:r>
            <a:r>
              <a:rPr lang="en-US" sz="1700" dirty="0"/>
              <a:t> Telemetry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4F088-8D4E-4189-829C-1B22E5CE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27" y="1505239"/>
            <a:ext cx="4635542" cy="478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Performance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4 new IP One-Way Delay Hybrid Type I Passive Registry Entries.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IPFIX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8 new Path Delay Registry Entries.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D995-EE64-4785-8045-4B7C4493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16" y="1690688"/>
            <a:ext cx="4924745" cy="4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Export of Forwarding Path Delay in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820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Huawei validated technical feasibility and working on an implementation. Cisco is currently validating technical feasibility. Other network vendors showing interest.</a:t>
            </a:r>
          </a:p>
          <a:p>
            <a:r>
              <a:rPr lang="en-US" sz="2000" dirty="0"/>
              <a:t>INSA Lyon working on running open-source code in FD.io VPP. </a:t>
            </a:r>
            <a:r>
              <a:rPr lang="en-US" sz="2000" b="1" dirty="0"/>
              <a:t>Will be shown at IETF 115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review and collecting comments in OPSAWG and IPPM working groups.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51" y="666605"/>
            <a:ext cx="3116592" cy="4292543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756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Performance Registry Defining new entries</vt:lpstr>
      <vt:lpstr>IPFIX Registry Defining new entries</vt:lpstr>
      <vt:lpstr>Export of Forwarding Path Delay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114</cp:revision>
  <dcterms:created xsi:type="dcterms:W3CDTF">2019-11-29T14:22:02Z</dcterms:created>
  <dcterms:modified xsi:type="dcterms:W3CDTF">2022-07-16T17:34:28Z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2022-07-16T17:34:28Z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