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6413" r:id="rId3"/>
    <p:sldId id="26416" r:id="rId4"/>
    <p:sldId id="26417" r:id="rId5"/>
    <p:sldId id="2641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1D246-0B5B-4DD3-9B91-EC329C22E497}" v="10" dt="2023-03-25T06:59:46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TCZ-ZH1" userId="487bc3e3-9ce7-4cdd-b7b4-8899ea88d289" providerId="ADAL" clId="{7C1D34EF-CEA2-4154-BF78-1DCB1789E4C5}"/>
    <pc:docChg chg="undo custSel addSld delSld modSld">
      <pc:chgData name="Graf Thomas, INI-NET-TCZ-ZH1" userId="487bc3e3-9ce7-4cdd-b7b4-8899ea88d289" providerId="ADAL" clId="{7C1D34EF-CEA2-4154-BF78-1DCB1789E4C5}" dt="2022-07-28T15:18:58.663" v="173" actId="113"/>
      <pc:docMkLst>
        <pc:docMk/>
      </pc:docMkLst>
      <pc:sldChg chg="modSp mod">
        <pc:chgData name="Graf Thomas, INI-NET-TCZ-ZH1" userId="487bc3e3-9ce7-4cdd-b7b4-8899ea88d289" providerId="ADAL" clId="{7C1D34EF-CEA2-4154-BF78-1DCB1789E4C5}" dt="2022-07-28T15:08:00.167" v="5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7C1D34EF-CEA2-4154-BF78-1DCB1789E4C5}" dt="2022-07-28T15:07:55.513" v="1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7C1D34EF-CEA2-4154-BF78-1DCB1789E4C5}" dt="2022-07-28T15:08:00.167" v="5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addSp delSp modSp mod">
        <pc:chgData name="Graf Thomas, INI-NET-TCZ-ZH1" userId="487bc3e3-9ce7-4cdd-b7b4-8899ea88d289" providerId="ADAL" clId="{7C1D34EF-CEA2-4154-BF78-1DCB1789E4C5}" dt="2022-07-28T15:17:06.002" v="69" actId="20577"/>
        <pc:sldMkLst>
          <pc:docMk/>
          <pc:sldMk cId="728278235" sldId="1053"/>
        </pc:sldMkLst>
        <pc:spChg chg="mod">
          <ac:chgData name="Graf Thomas, INI-NET-TCZ-ZH1" userId="487bc3e3-9ce7-4cdd-b7b4-8899ea88d289" providerId="ADAL" clId="{7C1D34EF-CEA2-4154-BF78-1DCB1789E4C5}" dt="2022-07-28T15:17:06.002" v="69" actId="20577"/>
          <ac:spMkLst>
            <pc:docMk/>
            <pc:sldMk cId="728278235" sldId="1053"/>
            <ac:spMk id="3" creationId="{29C0DFD4-432D-4B0C-93DF-790441DCF5B9}"/>
          </ac:spMkLst>
        </pc:spChg>
        <pc:picChg chg="add del mod">
          <ac:chgData name="Graf Thomas, INI-NET-TCZ-ZH1" userId="487bc3e3-9ce7-4cdd-b7b4-8899ea88d289" providerId="ADAL" clId="{7C1D34EF-CEA2-4154-BF78-1DCB1789E4C5}" dt="2022-07-28T15:10:11.394" v="16" actId="478"/>
          <ac:picMkLst>
            <pc:docMk/>
            <pc:sldMk cId="728278235" sldId="1053"/>
            <ac:picMk id="5" creationId="{00FB2CC6-B16D-4037-A221-279CE3E497B5}"/>
          </ac:picMkLst>
        </pc:picChg>
        <pc:picChg chg="del">
          <ac:chgData name="Graf Thomas, INI-NET-TCZ-ZH1" userId="487bc3e3-9ce7-4cdd-b7b4-8899ea88d289" providerId="ADAL" clId="{7C1D34EF-CEA2-4154-BF78-1DCB1789E4C5}" dt="2022-07-28T15:09:52.272" v="10" actId="478"/>
          <ac:picMkLst>
            <pc:docMk/>
            <pc:sldMk cId="728278235" sldId="1053"/>
            <ac:picMk id="6" creationId="{6054F088-8D4E-4189-829C-1B22E5CEB81A}"/>
          </ac:picMkLst>
        </pc:picChg>
        <pc:picChg chg="add mod">
          <ac:chgData name="Graf Thomas, INI-NET-TCZ-ZH1" userId="487bc3e3-9ce7-4cdd-b7b4-8899ea88d289" providerId="ADAL" clId="{7C1D34EF-CEA2-4154-BF78-1DCB1789E4C5}" dt="2022-07-28T15:10:22.134" v="21" actId="1076"/>
          <ac:picMkLst>
            <pc:docMk/>
            <pc:sldMk cId="728278235" sldId="1053"/>
            <ac:picMk id="8" creationId="{76EAF276-B346-4EFE-A473-E5A230C47F47}"/>
          </ac:picMkLst>
        </pc:picChg>
      </pc:sldChg>
      <pc:sldChg chg="addSp delSp modSp add del mod">
        <pc:chgData name="Graf Thomas, INI-NET-TCZ-ZH1" userId="487bc3e3-9ce7-4cdd-b7b4-8899ea88d289" providerId="ADAL" clId="{7C1D34EF-CEA2-4154-BF78-1DCB1789E4C5}" dt="2022-07-28T15:18:58.663" v="173" actId="113"/>
        <pc:sldMkLst>
          <pc:docMk/>
          <pc:sldMk cId="982353549" sldId="26412"/>
        </pc:sldMkLst>
        <pc:spChg chg="mod">
          <ac:chgData name="Graf Thomas, INI-NET-TCZ-ZH1" userId="487bc3e3-9ce7-4cdd-b7b4-8899ea88d289" providerId="ADAL" clId="{7C1D34EF-CEA2-4154-BF78-1DCB1789E4C5}" dt="2022-07-28T15:18:58.663" v="173" actId="113"/>
          <ac:spMkLst>
            <pc:docMk/>
            <pc:sldMk cId="982353549" sldId="26412"/>
            <ac:spMk id="3" creationId="{29C0DFD4-432D-4B0C-93DF-790441DCF5B9}"/>
          </ac:spMkLst>
        </pc:spChg>
        <pc:spChg chg="add del">
          <ac:chgData name="Graf Thomas, INI-NET-TCZ-ZH1" userId="487bc3e3-9ce7-4cdd-b7b4-8899ea88d289" providerId="ADAL" clId="{7C1D34EF-CEA2-4154-BF78-1DCB1789E4C5}" dt="2022-07-28T15:15:26.794" v="42"/>
          <ac:spMkLst>
            <pc:docMk/>
            <pc:sldMk cId="982353549" sldId="26412"/>
            <ac:spMk id="9" creationId="{6AC8985A-63D5-4822-B626-C7853D824662}"/>
          </ac:spMkLst>
        </pc:spChg>
        <pc:picChg chg="del">
          <ac:chgData name="Graf Thomas, INI-NET-TCZ-ZH1" userId="487bc3e3-9ce7-4cdd-b7b4-8899ea88d289" providerId="ADAL" clId="{7C1D34EF-CEA2-4154-BF78-1DCB1789E4C5}" dt="2022-07-28T15:11:43.615" v="22" actId="478"/>
          <ac:picMkLst>
            <pc:docMk/>
            <pc:sldMk cId="982353549" sldId="26412"/>
            <ac:picMk id="5" creationId="{DC7CD995-EE64-4785-8045-4B7C44938076}"/>
          </ac:picMkLst>
        </pc:picChg>
        <pc:picChg chg="add del mod">
          <ac:chgData name="Graf Thomas, INI-NET-TCZ-ZH1" userId="487bc3e3-9ce7-4cdd-b7b4-8899ea88d289" providerId="ADAL" clId="{7C1D34EF-CEA2-4154-BF78-1DCB1789E4C5}" dt="2022-07-28T15:13:55.526" v="32" actId="478"/>
          <ac:picMkLst>
            <pc:docMk/>
            <pc:sldMk cId="982353549" sldId="26412"/>
            <ac:picMk id="6" creationId="{2462F735-170B-452A-B18E-37D5BF97797B}"/>
          </ac:picMkLst>
        </pc:picChg>
        <pc:picChg chg="add del mod">
          <ac:chgData name="Graf Thomas, INI-NET-TCZ-ZH1" userId="487bc3e3-9ce7-4cdd-b7b4-8899ea88d289" providerId="ADAL" clId="{7C1D34EF-CEA2-4154-BF78-1DCB1789E4C5}" dt="2022-07-28T15:14:50.592" v="39" actId="1076"/>
          <ac:picMkLst>
            <pc:docMk/>
            <pc:sldMk cId="982353549" sldId="26412"/>
            <ac:picMk id="8" creationId="{FC511AB1-E996-44EB-90E9-D57B66FBC73C}"/>
          </ac:picMkLst>
        </pc:picChg>
      </pc:sldChg>
      <pc:sldChg chg="addSp delSp modSp mod">
        <pc:chgData name="Graf Thomas, INI-NET-TCZ-ZH1" userId="487bc3e3-9ce7-4cdd-b7b4-8899ea88d289" providerId="ADAL" clId="{7C1D34EF-CEA2-4154-BF78-1DCB1789E4C5}" dt="2022-07-28T15:13:50.913" v="30" actId="22"/>
        <pc:sldMkLst>
          <pc:docMk/>
          <pc:sldMk cId="958437681" sldId="26413"/>
        </pc:sldMkLst>
        <pc:spChg chg="mod">
          <ac:chgData name="Graf Thomas, INI-NET-TCZ-ZH1" userId="487bc3e3-9ce7-4cdd-b7b4-8899ea88d289" providerId="ADAL" clId="{7C1D34EF-CEA2-4154-BF78-1DCB1789E4C5}" dt="2022-07-28T15:08:20.663" v="9" actId="20577"/>
          <ac:spMkLst>
            <pc:docMk/>
            <pc:sldMk cId="958437681" sldId="26413"/>
            <ac:spMk id="7" creationId="{BF6DCC5D-2508-4A9B-B734-C8C5147F93FB}"/>
          </ac:spMkLst>
        </pc:spChg>
        <pc:picChg chg="add del">
          <ac:chgData name="Graf Thomas, INI-NET-TCZ-ZH1" userId="487bc3e3-9ce7-4cdd-b7b4-8899ea88d289" providerId="ADAL" clId="{7C1D34EF-CEA2-4154-BF78-1DCB1789E4C5}" dt="2022-07-28T15:13:50.913" v="30" actId="22"/>
          <ac:picMkLst>
            <pc:docMk/>
            <pc:sldMk cId="958437681" sldId="26413"/>
            <ac:picMk id="5" creationId="{DFF0268C-A4B5-42E5-BB84-1E7CCA77A167}"/>
          </ac:picMkLst>
        </pc:picChg>
      </pc:sldChg>
    </pc:docChg>
  </pc:docChgLst>
  <pc:docChgLst>
    <pc:chgData name="Thomas Graf" userId="487bc3e3-9ce7-4cdd-b7b4-8899ea88d289" providerId="ADAL" clId="{4A91D246-0B5B-4DD3-9B91-EC329C22E497}"/>
    <pc:docChg chg="undo redo custSel addSld modSld">
      <pc:chgData name="Thomas Graf" userId="487bc3e3-9ce7-4cdd-b7b4-8899ea88d289" providerId="ADAL" clId="{4A91D246-0B5B-4DD3-9B91-EC329C22E497}" dt="2023-03-25T06:59:53.790" v="121" actId="1036"/>
      <pc:docMkLst>
        <pc:docMk/>
      </pc:docMkLst>
      <pc:sldChg chg="modSp mod">
        <pc:chgData name="Thomas Graf" userId="487bc3e3-9ce7-4cdd-b7b4-8899ea88d289" providerId="ADAL" clId="{4A91D246-0B5B-4DD3-9B91-EC329C22E497}" dt="2023-03-25T06:28:41.700" v="97" actId="20577"/>
        <pc:sldMkLst>
          <pc:docMk/>
          <pc:sldMk cId="3578665336" sldId="1041"/>
        </pc:sldMkLst>
        <pc:spChg chg="mod">
          <ac:chgData name="Thomas Graf" userId="487bc3e3-9ce7-4cdd-b7b4-8899ea88d289" providerId="ADAL" clId="{4A91D246-0B5B-4DD3-9B91-EC329C22E497}" dt="2023-03-25T06:28:41.700" v="97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Thomas Graf" userId="487bc3e3-9ce7-4cdd-b7b4-8899ea88d289" providerId="ADAL" clId="{4A91D246-0B5B-4DD3-9B91-EC329C22E497}" dt="2023-03-25T06:29:53.530" v="102" actId="20577"/>
        <pc:sldMkLst>
          <pc:docMk/>
          <pc:sldMk cId="2578889968" sldId="26415"/>
        </pc:sldMkLst>
        <pc:spChg chg="mod">
          <ac:chgData name="Thomas Graf" userId="487bc3e3-9ce7-4cdd-b7b4-8899ea88d289" providerId="ADAL" clId="{4A91D246-0B5B-4DD3-9B91-EC329C22E497}" dt="2023-03-25T06:29:53.530" v="102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addSp delSp modSp mod">
        <pc:chgData name="Thomas Graf" userId="487bc3e3-9ce7-4cdd-b7b4-8899ea88d289" providerId="ADAL" clId="{4A91D246-0B5B-4DD3-9B91-EC329C22E497}" dt="2023-03-25T06:29:06.593" v="98" actId="20577"/>
        <pc:sldMkLst>
          <pc:docMk/>
          <pc:sldMk cId="536220242" sldId="26416"/>
        </pc:sldMkLst>
        <pc:spChg chg="mod">
          <ac:chgData name="Thomas Graf" userId="487bc3e3-9ce7-4cdd-b7b4-8899ea88d289" providerId="ADAL" clId="{4A91D246-0B5B-4DD3-9B91-EC329C22E497}" dt="2023-03-25T06:29:06.593" v="98" actId="20577"/>
          <ac:spMkLst>
            <pc:docMk/>
            <pc:sldMk cId="536220242" sldId="26416"/>
            <ac:spMk id="3" creationId="{29C0DFD4-432D-4B0C-93DF-790441DCF5B9}"/>
          </ac:spMkLst>
        </pc:spChg>
        <pc:spChg chg="add del mod">
          <ac:chgData name="Thomas Graf" userId="487bc3e3-9ce7-4cdd-b7b4-8899ea88d289" providerId="ADAL" clId="{4A91D246-0B5B-4DD3-9B91-EC329C22E497}" dt="2023-03-25T06:17:27.295" v="12" actId="478"/>
          <ac:spMkLst>
            <pc:docMk/>
            <pc:sldMk cId="536220242" sldId="26416"/>
            <ac:spMk id="8" creationId="{815EBD8A-EA89-4227-B5E0-A53A487DFCBF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0" creationId="{DACE3E5A-0F84-4F91-9BA1-1BF2E3207899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1" creationId="{B7A51A76-561F-4A43-A8A6-3384F9658149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2" creationId="{E61432BA-5162-4BD3-A88D-5DFC97C8BBF6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3" creationId="{376524E3-EC67-4F4A-B95F-E10ADD589711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4" creationId="{99BB7D52-4D1F-4D9B-9C98-91C349E51804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5" creationId="{E7D22302-E59F-480B-830F-8D99A5CCBBFF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7" creationId="{651D2BBF-2344-433C-A97C-92512ADDF846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8" creationId="{B044C3B8-DC48-4C47-B2BA-30863F39E0EA}"/>
          </ac:spMkLst>
        </pc:spChg>
        <pc:picChg chg="add del">
          <ac:chgData name="Thomas Graf" userId="487bc3e3-9ce7-4cdd-b7b4-8899ea88d289" providerId="ADAL" clId="{4A91D246-0B5B-4DD3-9B91-EC329C22E497}" dt="2023-03-25T06:19:58.805" v="33" actId="478"/>
          <ac:picMkLst>
            <pc:docMk/>
            <pc:sldMk cId="536220242" sldId="26416"/>
            <ac:picMk id="5" creationId="{56D27233-1534-4CB5-9D49-F9660D8781E1}"/>
          </ac:picMkLst>
        </pc:picChg>
        <pc:picChg chg="add del mod">
          <ac:chgData name="Thomas Graf" userId="487bc3e3-9ce7-4cdd-b7b4-8899ea88d289" providerId="ADAL" clId="{4A91D246-0B5B-4DD3-9B91-EC329C22E497}" dt="2023-03-25T06:19:42.124" v="27" actId="478"/>
          <ac:picMkLst>
            <pc:docMk/>
            <pc:sldMk cId="536220242" sldId="26416"/>
            <ac:picMk id="6" creationId="{5CBF930C-1869-4FB2-8804-49828E70DB81}"/>
          </ac:picMkLst>
        </pc:picChg>
        <pc:picChg chg="add del mod">
          <ac:chgData name="Thomas Graf" userId="487bc3e3-9ce7-4cdd-b7b4-8899ea88d289" providerId="ADAL" clId="{4A91D246-0B5B-4DD3-9B91-EC329C22E497}" dt="2023-03-25T06:19:15.982" v="24"/>
          <ac:picMkLst>
            <pc:docMk/>
            <pc:sldMk cId="536220242" sldId="26416"/>
            <ac:picMk id="9" creationId="{591D8639-4571-4752-950E-DE6ED2C74EBA}"/>
          </ac:picMkLst>
        </pc:picChg>
        <pc:picChg chg="add mod">
          <ac:chgData name="Thomas Graf" userId="487bc3e3-9ce7-4cdd-b7b4-8899ea88d289" providerId="ADAL" clId="{4A91D246-0B5B-4DD3-9B91-EC329C22E497}" dt="2023-03-25T06:22:17.210" v="51" actId="1076"/>
          <ac:picMkLst>
            <pc:docMk/>
            <pc:sldMk cId="536220242" sldId="26416"/>
            <ac:picMk id="19" creationId="{DC92A3FE-C3AB-4A25-A708-72A59F9E0D80}"/>
          </ac:picMkLst>
        </pc:picChg>
      </pc:sldChg>
      <pc:sldChg chg="addSp delSp modSp add mod">
        <pc:chgData name="Thomas Graf" userId="487bc3e3-9ce7-4cdd-b7b4-8899ea88d289" providerId="ADAL" clId="{4A91D246-0B5B-4DD3-9B91-EC329C22E497}" dt="2023-03-25T06:59:53.790" v="121" actId="1036"/>
        <pc:sldMkLst>
          <pc:docMk/>
          <pc:sldMk cId="1252818839" sldId="26417"/>
        </pc:sldMkLst>
        <pc:spChg chg="del">
          <ac:chgData name="Thomas Graf" userId="487bc3e3-9ce7-4cdd-b7b4-8899ea88d289" providerId="ADAL" clId="{4A91D246-0B5B-4DD3-9B91-EC329C22E497}" dt="2023-03-25T06:23:44.843" v="70" actId="478"/>
          <ac:spMkLst>
            <pc:docMk/>
            <pc:sldMk cId="1252818839" sldId="26417"/>
            <ac:spMk id="3" creationId="{29C0DFD4-432D-4B0C-93DF-790441DCF5B9}"/>
          </ac:spMkLst>
        </pc:spChg>
        <pc:spChg chg="add del mod">
          <ac:chgData name="Thomas Graf" userId="487bc3e3-9ce7-4cdd-b7b4-8899ea88d289" providerId="ADAL" clId="{4A91D246-0B5B-4DD3-9B91-EC329C22E497}" dt="2023-03-25T06:23:46.426" v="71" actId="478"/>
          <ac:spMkLst>
            <pc:docMk/>
            <pc:sldMk cId="1252818839" sldId="26417"/>
            <ac:spMk id="7" creationId="{EDC3ACE4-56BB-4743-B6DA-EEF47E81B76F}"/>
          </ac:spMkLst>
        </pc:spChg>
        <pc:spChg chg="add mod">
          <ac:chgData name="Thomas Graf" userId="487bc3e3-9ce7-4cdd-b7b4-8899ea88d289" providerId="ADAL" clId="{4A91D246-0B5B-4DD3-9B91-EC329C22E497}" dt="2023-03-25T06:28:11.606" v="95" actId="1076"/>
          <ac:spMkLst>
            <pc:docMk/>
            <pc:sldMk cId="1252818839" sldId="26417"/>
            <ac:spMk id="10" creationId="{1849B677-3504-4C9B-9F33-B08FC6D5A212}"/>
          </ac:spMkLst>
        </pc:spChg>
        <pc:spChg chg="add mod">
          <ac:chgData name="Thomas Graf" userId="487bc3e3-9ce7-4cdd-b7b4-8899ea88d289" providerId="ADAL" clId="{4A91D246-0B5B-4DD3-9B91-EC329C22E497}" dt="2023-03-25T06:27:49.819" v="91" actId="1076"/>
          <ac:spMkLst>
            <pc:docMk/>
            <pc:sldMk cId="1252818839" sldId="26417"/>
            <ac:spMk id="12" creationId="{7010FA8D-2DD7-485A-92A5-769A7F661B55}"/>
          </ac:spMkLst>
        </pc:spChg>
        <pc:spChg chg="add mod">
          <ac:chgData name="Thomas Graf" userId="487bc3e3-9ce7-4cdd-b7b4-8899ea88d289" providerId="ADAL" clId="{4A91D246-0B5B-4DD3-9B91-EC329C22E497}" dt="2023-03-25T06:27:33.975" v="86" actId="1076"/>
          <ac:spMkLst>
            <pc:docMk/>
            <pc:sldMk cId="1252818839" sldId="26417"/>
            <ac:spMk id="13" creationId="{492FEB93-34D1-4323-8D28-1A14E75AFDAC}"/>
          </ac:spMkLst>
        </pc:spChg>
        <pc:spChg chg="add mod">
          <ac:chgData name="Thomas Graf" userId="487bc3e3-9ce7-4cdd-b7b4-8899ea88d289" providerId="ADAL" clId="{4A91D246-0B5B-4DD3-9B91-EC329C22E497}" dt="2023-03-25T06:27:31.252" v="85" actId="1076"/>
          <ac:spMkLst>
            <pc:docMk/>
            <pc:sldMk cId="1252818839" sldId="26417"/>
            <ac:spMk id="14" creationId="{9429F1EB-6BAF-4D65-8992-98877A3649B0}"/>
          </ac:spMkLst>
        </pc:spChg>
        <pc:spChg chg="add mod">
          <ac:chgData name="Thomas Graf" userId="487bc3e3-9ce7-4cdd-b7b4-8899ea88d289" providerId="ADAL" clId="{4A91D246-0B5B-4DD3-9B91-EC329C22E497}" dt="2023-03-25T06:27:46.261" v="90" actId="1076"/>
          <ac:spMkLst>
            <pc:docMk/>
            <pc:sldMk cId="1252818839" sldId="26417"/>
            <ac:spMk id="15" creationId="{CF15DFF8-E58D-4911-80CA-A286A9708693}"/>
          </ac:spMkLst>
        </pc:spChg>
        <pc:picChg chg="del">
          <ac:chgData name="Thomas Graf" userId="487bc3e3-9ce7-4cdd-b7b4-8899ea88d289" providerId="ADAL" clId="{4A91D246-0B5B-4DD3-9B91-EC329C22E497}" dt="2023-03-25T06:23:42.424" v="69" actId="478"/>
          <ac:picMkLst>
            <pc:docMk/>
            <pc:sldMk cId="1252818839" sldId="26417"/>
            <ac:picMk id="5" creationId="{56D27233-1534-4CB5-9D49-F9660D8781E1}"/>
          </ac:picMkLst>
        </pc:picChg>
        <pc:picChg chg="del mod">
          <ac:chgData name="Thomas Graf" userId="487bc3e3-9ce7-4cdd-b7b4-8899ea88d289" providerId="ADAL" clId="{4A91D246-0B5B-4DD3-9B91-EC329C22E497}" dt="2023-03-25T06:23:47.540" v="72" actId="478"/>
          <ac:picMkLst>
            <pc:docMk/>
            <pc:sldMk cId="1252818839" sldId="26417"/>
            <ac:picMk id="6" creationId="{5CBF930C-1869-4FB2-8804-49828E70DB81}"/>
          </ac:picMkLst>
        </pc:picChg>
        <pc:picChg chg="add del mod">
          <ac:chgData name="Thomas Graf" userId="487bc3e3-9ce7-4cdd-b7b4-8899ea88d289" providerId="ADAL" clId="{4A91D246-0B5B-4DD3-9B91-EC329C22E497}" dt="2023-03-25T06:57:25.431" v="103" actId="478"/>
          <ac:picMkLst>
            <pc:docMk/>
            <pc:sldMk cId="1252818839" sldId="26417"/>
            <ac:picMk id="11" creationId="{A2B607BD-DD6D-4AC0-AADA-3D4DDA666EFC}"/>
          </ac:picMkLst>
        </pc:picChg>
        <pc:picChg chg="add mod ord">
          <ac:chgData name="Thomas Graf" userId="487bc3e3-9ce7-4cdd-b7b4-8899ea88d289" providerId="ADAL" clId="{4A91D246-0B5B-4DD3-9B91-EC329C22E497}" dt="2023-03-25T06:57:47.348" v="110" actId="1076"/>
          <ac:picMkLst>
            <pc:docMk/>
            <pc:sldMk cId="1252818839" sldId="26417"/>
            <ac:picMk id="17" creationId="{2E8F4F27-C97D-4AE8-A263-1F5FEFFBB895}"/>
          </ac:picMkLst>
        </pc:picChg>
        <pc:cxnChg chg="add mod">
          <ac:chgData name="Thomas Graf" userId="487bc3e3-9ce7-4cdd-b7b4-8899ea88d289" providerId="ADAL" clId="{4A91D246-0B5B-4DD3-9B91-EC329C22E497}" dt="2023-03-25T06:59:27.837" v="113" actId="14100"/>
          <ac:cxnSpMkLst>
            <pc:docMk/>
            <pc:sldMk cId="1252818839" sldId="26417"/>
            <ac:cxnSpMk id="18" creationId="{C2180E3F-F42F-4DFF-8484-24D86150A407}"/>
          </ac:cxnSpMkLst>
        </pc:cxnChg>
        <pc:cxnChg chg="add mod">
          <ac:chgData name="Thomas Graf" userId="487bc3e3-9ce7-4cdd-b7b4-8899ea88d289" providerId="ADAL" clId="{4A91D246-0B5B-4DD3-9B91-EC329C22E497}" dt="2023-03-25T06:59:35.028" v="115" actId="1076"/>
          <ac:cxnSpMkLst>
            <pc:docMk/>
            <pc:sldMk cId="1252818839" sldId="26417"/>
            <ac:cxnSpMk id="19" creationId="{6352EC14-D819-4348-919F-32A6D391041A}"/>
          </ac:cxnSpMkLst>
        </pc:cxnChg>
        <pc:cxnChg chg="add mod">
          <ac:chgData name="Thomas Graf" userId="487bc3e3-9ce7-4cdd-b7b4-8899ea88d289" providerId="ADAL" clId="{4A91D246-0B5B-4DD3-9B91-EC329C22E497}" dt="2023-03-25T06:59:43.151" v="118" actId="1036"/>
          <ac:cxnSpMkLst>
            <pc:docMk/>
            <pc:sldMk cId="1252818839" sldId="26417"/>
            <ac:cxnSpMk id="20" creationId="{965783D5-97E8-4FCB-B575-71EDFDFFBF2A}"/>
          </ac:cxnSpMkLst>
        </pc:cxnChg>
        <pc:cxnChg chg="add mod">
          <ac:chgData name="Thomas Graf" userId="487bc3e3-9ce7-4cdd-b7b4-8899ea88d289" providerId="ADAL" clId="{4A91D246-0B5B-4DD3-9B91-EC329C22E497}" dt="2023-03-25T06:59:53.790" v="121" actId="1036"/>
          <ac:cxnSpMkLst>
            <pc:docMk/>
            <pc:sldMk cId="1252818839" sldId="26417"/>
            <ac:cxnSpMk id="21" creationId="{7594B7B0-3DAA-4DB9-8052-8AA9855D3129}"/>
          </ac:cxnSpMkLst>
        </pc:cxn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25.03.2023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25.03.2023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25.03.2023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25.03.2023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25.03.2023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macct/pmacct" TargetMode="External"/><Relationship Id="rId2" Type="http://schemas.openxmlformats.org/officeDocument/2006/relationships/hyperlink" Target="https://github.com/network-analytics/vpp-srh-onpath-telemet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On-Path Delay in IPFIX</a:t>
            </a:r>
            <a:br>
              <a:rPr lang="en-US" sz="3600" b="1" dirty="0"/>
            </a:br>
            <a:r>
              <a:rPr lang="en-US" sz="2800" dirty="0"/>
              <a:t>draft-opsawg-ipfix-on-path-telemetry-01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a statistical network delay view,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giving insights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where delay is being accumulated in the forwarding path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25. </a:t>
            </a:r>
            <a:r>
              <a:rPr lang="de-CH" sz="3800" dirty="0">
                <a:latin typeface="+mj-lt"/>
                <a:ea typeface="+mj-ea"/>
                <a:cs typeface="+mj-cs"/>
              </a:rPr>
              <a:t>March</a:t>
            </a:r>
            <a:r>
              <a:rPr lang="de-CH" sz="3800" dirty="0">
                <a:latin typeface="+mj-lt"/>
              </a:rPr>
              <a:t> 2023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On-Path Delay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790411" cy="4292543"/>
          </a:xfrm>
        </p:spPr>
        <p:txBody>
          <a:bodyPr>
            <a:noAutofit/>
          </a:bodyPr>
          <a:lstStyle/>
          <a:p>
            <a:pPr marL="0" marR="0">
              <a:spcAft>
                <a:spcPts val="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Extended the introduction and the terminology section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 performance registry relevant information's.</a:t>
            </a:r>
          </a:p>
          <a:p>
            <a:pPr marL="0" marR="0"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Corrected some small nits in the performance registry sections.</a:t>
            </a:r>
          </a:p>
          <a:p>
            <a:pPr marL="0" marR="0">
              <a:spcAft>
                <a:spcPts val="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Increased IPFIX entity data type sizes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based on implementation tests results.</a:t>
            </a:r>
          </a:p>
          <a:p>
            <a:pPr marL="0" marR="0"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Corrected IPFIX entity data type semantic.</a:t>
            </a:r>
          </a:p>
          <a:p>
            <a:pPr marL="0" marR="0"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Describing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 IPFIX reduced-size encoding is applicable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 new operational consideration section.</a:t>
            </a:r>
          </a:p>
          <a:p>
            <a:pPr marL="0" marR="0"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</a:rPr>
              <a:t>According input from Greg Mirsky </a:t>
            </a:r>
            <a:r>
              <a:rPr lang="en-US" sz="2000" b="1" dirty="0">
                <a:latin typeface="Calibri" panose="020F0502020204030204" pitchFamily="34" charset="0"/>
              </a:rPr>
              <a:t>detailing </a:t>
            </a:r>
            <a:r>
              <a:rPr lang="de-CH" sz="2000" b="1" dirty="0">
                <a:latin typeface="Calibri" panose="020F0502020204030204" pitchFamily="34" charset="0"/>
              </a:rPr>
              <a:t>IOAM </a:t>
            </a:r>
            <a:r>
              <a:rPr lang="de-CH" sz="2000" b="1" dirty="0" err="1">
                <a:latin typeface="Calibri" panose="020F0502020204030204" pitchFamily="34" charset="0"/>
              </a:rPr>
              <a:t>Application</a:t>
            </a:r>
            <a:r>
              <a:rPr lang="de-CH" sz="2000" b="1" dirty="0">
                <a:latin typeface="Calibri" panose="020F0502020204030204" pitchFamily="34" charset="0"/>
              </a:rPr>
              <a:t> </a:t>
            </a:r>
            <a:r>
              <a:rPr lang="de-CH" sz="2000" b="1" dirty="0" err="1">
                <a:latin typeface="Calibri" panose="020F0502020204030204" pitchFamily="34" charset="0"/>
              </a:rPr>
              <a:t>section</a:t>
            </a:r>
            <a:r>
              <a:rPr lang="en-US" sz="2000" dirty="0">
                <a:latin typeface="Calibri" panose="020F0502020204030204" pitchFamily="34" charset="0"/>
              </a:rPr>
              <a:t>.</a:t>
            </a:r>
          </a:p>
          <a:p>
            <a:pPr marL="0" marR="0">
              <a:spcAft>
                <a:spcPts val="0"/>
              </a:spcAft>
            </a:pPr>
            <a:r>
              <a:rPr lang="en-US" sz="2000" b="1" dirty="0">
                <a:latin typeface="Calibri" panose="020F0502020204030204" pitchFamily="34" charset="0"/>
              </a:rPr>
              <a:t>Removed nanosecond granularity.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27233-1534-4CB5-9D49-F9660D878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267" y="1000664"/>
            <a:ext cx="2936702" cy="41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On-Path Delay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Running Code at IETF 116 hackathon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745" y="863492"/>
            <a:ext cx="2905584" cy="5131016"/>
          </a:xfrm>
        </p:spPr>
        <p:txBody>
          <a:bodyPr>
            <a:noAutofit/>
          </a:bodyPr>
          <a:lstStyle/>
          <a:p>
            <a:r>
              <a:rPr lang="en-US" sz="2000" dirty="0"/>
              <a:t>INSA Lyon showed running open-source code based on IOAM-Trace-Type in FD.io VPP (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https://github.com/network-analytics/vpp-srh-onpath-telemetry</a:t>
            </a:r>
            <a:r>
              <a:rPr lang="en-US" sz="2000" dirty="0"/>
              <a:t>) and Huawei based on IFIT SRH TLV their implementation in VRP.</a:t>
            </a:r>
          </a:p>
          <a:p>
            <a:r>
              <a:rPr lang="en-US" sz="2000" dirty="0" err="1">
                <a:hlinkClick r:id="rId3"/>
              </a:rPr>
              <a:t>pmacct</a:t>
            </a:r>
            <a:r>
              <a:rPr lang="en-US" sz="2000" dirty="0"/>
              <a:t> data collection calculates </a:t>
            </a:r>
            <a:r>
              <a:rPr lang="en-US" sz="2000" dirty="0" err="1"/>
              <a:t>PathDelayMeanDeltaMicroseconds</a:t>
            </a:r>
            <a:r>
              <a:rPr lang="en-US" sz="2000" dirty="0"/>
              <a:t> by dividing </a:t>
            </a:r>
            <a:r>
              <a:rPr lang="en-US" sz="2000" dirty="0" err="1"/>
              <a:t>PathDelaySumDeltaMicroseconds</a:t>
            </a:r>
            <a:r>
              <a:rPr lang="en-US" sz="2000" dirty="0"/>
              <a:t> by </a:t>
            </a:r>
            <a:r>
              <a:rPr lang="en-US" sz="2000" dirty="0" err="1"/>
              <a:t>packetDeltaCount</a:t>
            </a:r>
            <a:r>
              <a:rPr lang="en-US" sz="2000" dirty="0"/>
              <a:t>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92A3FE-C3AB-4A25-A708-72A59F9E0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60" y="1765025"/>
            <a:ext cx="8366667" cy="44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2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E8F4F27-C97D-4AE8-A263-1F5FEFFBB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5" y="1690688"/>
            <a:ext cx="8345812" cy="4694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On-Path Delay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Running Code at IETF 116 hackathon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9B677-3504-4C9B-9F33-B08FC6D5A212}"/>
              </a:ext>
            </a:extLst>
          </p:cNvPr>
          <p:cNvSpPr txBox="1"/>
          <p:nvPr/>
        </p:nvSpPr>
        <p:spPr>
          <a:xfrm>
            <a:off x="8877993" y="976511"/>
            <a:ext cx="293697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Both"/>
            </a:pPr>
            <a:r>
              <a:rPr lang="de-CH" sz="2000" dirty="0"/>
              <a:t>Shows SRv6 SID list </a:t>
            </a:r>
            <a:r>
              <a:rPr lang="de-CH" sz="2000" dirty="0" err="1"/>
              <a:t>change</a:t>
            </a:r>
            <a:r>
              <a:rPr lang="de-CH" sz="2000" dirty="0"/>
              <a:t> of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traffic</a:t>
            </a:r>
            <a:r>
              <a:rPr lang="de-CH" sz="2000" dirty="0"/>
              <a:t> </a:t>
            </a:r>
            <a:r>
              <a:rPr lang="de-CH" sz="2000" dirty="0" err="1"/>
              <a:t>engineered</a:t>
            </a:r>
            <a:r>
              <a:rPr lang="de-CH" sz="2000" dirty="0"/>
              <a:t> </a:t>
            </a:r>
            <a:r>
              <a:rPr lang="de-CH" sz="2000" dirty="0" err="1"/>
              <a:t>paths</a:t>
            </a:r>
            <a:r>
              <a:rPr lang="de-CH" sz="2000" dirty="0"/>
              <a:t>.</a:t>
            </a:r>
          </a:p>
          <a:p>
            <a:pPr marL="457200" indent="-457200">
              <a:buFont typeface="+mj-lt"/>
              <a:buAutoNum type="arabicParenBoth"/>
            </a:pPr>
            <a:r>
              <a:rPr lang="de-CH" sz="2000" dirty="0"/>
              <a:t>Shows on </a:t>
            </a:r>
            <a:r>
              <a:rPr lang="de-CH" sz="2000" dirty="0" err="1"/>
              <a:t>which</a:t>
            </a:r>
            <a:r>
              <a:rPr lang="de-CH" sz="2000" dirty="0"/>
              <a:t> </a:t>
            </a:r>
            <a:r>
              <a:rPr lang="de-CH" sz="2000" dirty="0" err="1"/>
              <a:t>node</a:t>
            </a:r>
            <a:r>
              <a:rPr lang="de-CH" sz="2000" dirty="0"/>
              <a:t> </a:t>
            </a:r>
            <a:r>
              <a:rPr lang="de-CH" sz="2000" dirty="0" err="1"/>
              <a:t>how</a:t>
            </a:r>
            <a:r>
              <a:rPr lang="de-CH" sz="2000" dirty="0"/>
              <a:t> </a:t>
            </a:r>
            <a:r>
              <a:rPr lang="de-CH" sz="2000" dirty="0" err="1"/>
              <a:t>much</a:t>
            </a:r>
            <a:r>
              <a:rPr lang="de-CH" sz="2000" dirty="0"/>
              <a:t> on-</a:t>
            </a:r>
            <a:r>
              <a:rPr lang="de-CH" sz="2000" dirty="0" err="1"/>
              <a:t>path</a:t>
            </a:r>
            <a:r>
              <a:rPr lang="de-CH" sz="2000" dirty="0"/>
              <a:t> </a:t>
            </a:r>
            <a:r>
              <a:rPr lang="de-CH" sz="2000" dirty="0" err="1"/>
              <a:t>delay</a:t>
            </a:r>
            <a:r>
              <a:rPr lang="de-CH" sz="2000" dirty="0"/>
              <a:t> was </a:t>
            </a:r>
            <a:r>
              <a:rPr lang="de-CH" sz="2000" dirty="0" err="1"/>
              <a:t>being</a:t>
            </a:r>
            <a:r>
              <a:rPr lang="de-CH" sz="2000" dirty="0"/>
              <a:t> </a:t>
            </a:r>
            <a:r>
              <a:rPr lang="de-CH" sz="2000" dirty="0" err="1"/>
              <a:t>measured</a:t>
            </a:r>
            <a:r>
              <a:rPr lang="de-CH" sz="2000" dirty="0"/>
              <a:t>.</a:t>
            </a:r>
          </a:p>
          <a:p>
            <a:pPr marL="457200" indent="-457200">
              <a:buFont typeface="+mj-lt"/>
              <a:buAutoNum type="arabicParenBoth"/>
            </a:pPr>
            <a:r>
              <a:rPr lang="de-CH" sz="2000" dirty="0"/>
              <a:t>Shows </a:t>
            </a:r>
            <a:r>
              <a:rPr lang="de-CH" sz="2000" dirty="0" err="1"/>
              <a:t>the</a:t>
            </a:r>
            <a:r>
              <a:rPr lang="de-CH" sz="2000" dirty="0"/>
              <a:t> BGP update/</a:t>
            </a:r>
            <a:r>
              <a:rPr lang="de-CH" sz="2000" dirty="0" err="1"/>
              <a:t>withdrawals</a:t>
            </a:r>
            <a:r>
              <a:rPr lang="de-CH" sz="2000" dirty="0"/>
              <a:t> </a:t>
            </a:r>
            <a:r>
              <a:rPr lang="de-CH" sz="2000" dirty="0" err="1"/>
              <a:t>from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topology</a:t>
            </a:r>
            <a:r>
              <a:rPr lang="de-CH" sz="2000" dirty="0"/>
              <a:t> </a:t>
            </a:r>
            <a:r>
              <a:rPr lang="de-CH" sz="2000" dirty="0" err="1"/>
              <a:t>change</a:t>
            </a:r>
            <a:r>
              <a:rPr lang="de-CH" sz="2000" dirty="0"/>
              <a:t>.</a:t>
            </a:r>
          </a:p>
          <a:p>
            <a:pPr marL="457200" indent="-457200">
              <a:buFont typeface="+mj-lt"/>
              <a:buAutoNum type="arabicParenBoth"/>
            </a:pPr>
            <a:r>
              <a:rPr lang="de-CH" sz="2000" dirty="0"/>
              <a:t>Shows </a:t>
            </a:r>
            <a:r>
              <a:rPr lang="de-CH" sz="2000" dirty="0" err="1"/>
              <a:t>that</a:t>
            </a:r>
            <a:r>
              <a:rPr lang="de-CH" sz="2000" dirty="0"/>
              <a:t> Network </a:t>
            </a:r>
            <a:r>
              <a:rPr lang="de-CH" sz="2000" dirty="0" err="1"/>
              <a:t>Anomaly</a:t>
            </a:r>
            <a:r>
              <a:rPr lang="de-CH" sz="2000" dirty="0"/>
              <a:t> </a:t>
            </a:r>
            <a:r>
              <a:rPr lang="de-CH" sz="2000" dirty="0" err="1"/>
              <a:t>Detection</a:t>
            </a:r>
            <a:r>
              <a:rPr lang="de-CH" sz="2000" dirty="0"/>
              <a:t> </a:t>
            </a:r>
            <a:r>
              <a:rPr lang="de-CH" sz="2000" dirty="0" err="1"/>
              <a:t>detects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topology</a:t>
            </a:r>
            <a:r>
              <a:rPr lang="de-CH" sz="2000" dirty="0"/>
              <a:t> and </a:t>
            </a:r>
            <a:r>
              <a:rPr lang="de-CH" sz="2000" dirty="0" err="1"/>
              <a:t>delay</a:t>
            </a:r>
            <a:r>
              <a:rPr lang="de-CH" sz="2000" dirty="0"/>
              <a:t> </a:t>
            </a:r>
            <a:r>
              <a:rPr lang="de-CH" sz="2000" dirty="0" err="1"/>
              <a:t>change</a:t>
            </a:r>
            <a:r>
              <a:rPr lang="de-CH" sz="2000" dirty="0"/>
              <a:t> and </a:t>
            </a:r>
            <a:r>
              <a:rPr lang="de-CH" sz="2000" dirty="0" err="1"/>
              <a:t>the</a:t>
            </a:r>
            <a:r>
              <a:rPr lang="de-CH" sz="2000" dirty="0"/>
              <a:t> Max </a:t>
            </a:r>
            <a:r>
              <a:rPr lang="de-CH" sz="2000" dirty="0" err="1"/>
              <a:t>Concern</a:t>
            </a:r>
            <a:r>
              <a:rPr lang="de-CH" sz="2000" dirty="0"/>
              <a:t> Score </a:t>
            </a:r>
            <a:r>
              <a:rPr lang="de-CH" sz="2000" dirty="0" err="1"/>
              <a:t>calculation</a:t>
            </a:r>
            <a:r>
              <a:rPr lang="de-CH" sz="2000" dirty="0"/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10FA8D-2DD7-485A-92A5-769A7F661B55}"/>
              </a:ext>
            </a:extLst>
          </p:cNvPr>
          <p:cNvSpPr/>
          <p:nvPr/>
        </p:nvSpPr>
        <p:spPr>
          <a:xfrm>
            <a:off x="3356269" y="2325510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2FEB93-34D1-4323-8D28-1A14E75AFDAC}"/>
              </a:ext>
            </a:extLst>
          </p:cNvPr>
          <p:cNvSpPr/>
          <p:nvPr/>
        </p:nvSpPr>
        <p:spPr>
          <a:xfrm>
            <a:off x="3356269" y="3676719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29F1EB-6BAF-4D65-8992-98877A3649B0}"/>
              </a:ext>
            </a:extLst>
          </p:cNvPr>
          <p:cNvSpPr/>
          <p:nvPr/>
        </p:nvSpPr>
        <p:spPr>
          <a:xfrm>
            <a:off x="3356269" y="5148211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15DFF8-E58D-4911-80CA-A286A9708693}"/>
              </a:ext>
            </a:extLst>
          </p:cNvPr>
          <p:cNvSpPr/>
          <p:nvPr/>
        </p:nvSpPr>
        <p:spPr>
          <a:xfrm>
            <a:off x="7909794" y="2325510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180E3F-F42F-4DFF-8484-24D86150A407}"/>
              </a:ext>
            </a:extLst>
          </p:cNvPr>
          <p:cNvCxnSpPr>
            <a:cxnSpLocks/>
          </p:cNvCxnSpPr>
          <p:nvPr/>
        </p:nvCxnSpPr>
        <p:spPr>
          <a:xfrm>
            <a:off x="838200" y="2204343"/>
            <a:ext cx="0" cy="398032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2EC14-D819-4348-919F-32A6D391041A}"/>
              </a:ext>
            </a:extLst>
          </p:cNvPr>
          <p:cNvCxnSpPr>
            <a:cxnSpLocks/>
          </p:cNvCxnSpPr>
          <p:nvPr/>
        </p:nvCxnSpPr>
        <p:spPr>
          <a:xfrm>
            <a:off x="2220883" y="2204343"/>
            <a:ext cx="0" cy="398032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5783D5-97E8-4FCB-B575-71EDFDFFBF2A}"/>
              </a:ext>
            </a:extLst>
          </p:cNvPr>
          <p:cNvCxnSpPr>
            <a:cxnSpLocks/>
          </p:cNvCxnSpPr>
          <p:nvPr/>
        </p:nvCxnSpPr>
        <p:spPr>
          <a:xfrm>
            <a:off x="5329843" y="2212656"/>
            <a:ext cx="0" cy="398032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94B7B0-3DAA-4DB9-8052-8AA9855D3129}"/>
              </a:ext>
            </a:extLst>
          </p:cNvPr>
          <p:cNvCxnSpPr>
            <a:cxnSpLocks/>
          </p:cNvCxnSpPr>
          <p:nvPr/>
        </p:nvCxnSpPr>
        <p:spPr>
          <a:xfrm>
            <a:off x="6859386" y="2212656"/>
            <a:ext cx="0" cy="398032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5281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On-Path Delay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Do you recognize the problem statement?</a:t>
            </a:r>
            <a:endParaRPr lang="en-US" sz="2000" dirty="0"/>
          </a:p>
          <a:p>
            <a:r>
              <a:rPr lang="en-US" sz="2000" dirty="0"/>
              <a:t>Network operators want to understand </a:t>
            </a:r>
          </a:p>
          <a:p>
            <a:pPr lvl="1"/>
            <a:r>
              <a:rPr lang="en-US" sz="2000" b="1" dirty="0"/>
              <a:t>where delay with which network and device dimensions </a:t>
            </a:r>
            <a:r>
              <a:rPr lang="en-US" sz="2000" dirty="0"/>
              <a:t>is being accumulated </a:t>
            </a:r>
          </a:p>
          <a:p>
            <a:pPr lvl="1"/>
            <a:r>
              <a:rPr lang="en-US" sz="2000" dirty="0"/>
              <a:t>at highest scale </a:t>
            </a:r>
            <a:r>
              <a:rPr lang="en-US" sz="2000" b="1" dirty="0"/>
              <a:t>for a statistical network delay view</a:t>
            </a:r>
            <a:r>
              <a:rPr lang="en-US" sz="2000" dirty="0"/>
              <a:t>. </a:t>
            </a:r>
          </a:p>
          <a:p>
            <a:r>
              <a:rPr lang="en-US" sz="2000" dirty="0"/>
              <a:t>IEs in document defined are independent from how the delay is being metered.</a:t>
            </a:r>
          </a:p>
          <a:p>
            <a:r>
              <a:rPr lang="en-US" sz="2000" dirty="0"/>
              <a:t>Two vendors are validating technical feasibility. Others showing interest.</a:t>
            </a:r>
          </a:p>
          <a:p>
            <a:r>
              <a:rPr lang="en-US" sz="2000" dirty="0"/>
              <a:t>Draft version -02 will contain data record and template examples.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F6DCC5D-2508-4A9B-B734-C8C5147F93FB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25. </a:t>
            </a:r>
            <a:r>
              <a:rPr lang="de-CH" sz="3800" dirty="0">
                <a:latin typeface="+mj-lt"/>
                <a:ea typeface="+mj-ea"/>
                <a:cs typeface="+mj-cs"/>
              </a:rPr>
              <a:t>March</a:t>
            </a:r>
            <a:r>
              <a:rPr lang="de-CH" sz="3800" dirty="0">
                <a:latin typeface="+mj-lt"/>
              </a:rPr>
              <a:t> 2023</a:t>
            </a:r>
          </a:p>
          <a:p>
            <a:pPr algn="r"/>
            <a:endParaRPr lang="de-CH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D4BD0F-EB09-48CB-B010-C77B6429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267" y="1000664"/>
            <a:ext cx="2936702" cy="41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8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362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On-Path Delay @ IPFIX Draft Status</vt:lpstr>
      <vt:lpstr>On-Path Delay @ IPFIX Running Code at IETF 116 hackathon</vt:lpstr>
      <vt:lpstr>On-Path Delay @ IPFIX Running Code at IETF 116 hackathon</vt:lpstr>
      <vt:lpstr>On-Path Delay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Thomas Graf</cp:lastModifiedBy>
  <cp:revision>133</cp:revision>
  <dcterms:created xsi:type="dcterms:W3CDTF">2019-11-29T14:22:02Z</dcterms:created>
  <dcterms:modified xsi:type="dcterms:W3CDTF">2023-03-25T06:59:58Z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2023-03-18T19:31:26Z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