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41" r:id="rId2"/>
    <p:sldId id="26413" r:id="rId3"/>
    <p:sldId id="26416" r:id="rId4"/>
    <p:sldId id="2641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34EF-CEA2-4154-BF78-1DCB1789E4C5}" v="2" dt="2022-07-28T15:15:2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draft-opsawg-ipfix-on-path-telemetry-01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18. </a:t>
            </a:r>
            <a:r>
              <a:rPr lang="de-CH" sz="3800" dirty="0">
                <a:latin typeface="+mj-lt"/>
                <a:ea typeface="+mj-ea"/>
                <a:cs typeface="+mj-cs"/>
              </a:rPr>
              <a:t>March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Extended the introduction and the terminology section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 performance registry relevant information's.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Corrected some small nits in the performance registry sections.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Increased IPFIX entity data type sizes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based on implementation tests results.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Corrected IPFIX entity data type semantic.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Describing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IPFIX reduced-size encoding is applicable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new operational consideration section.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According input from Greg Mirsky </a:t>
            </a:r>
            <a:r>
              <a:rPr lang="en-US" sz="2000" b="1" dirty="0">
                <a:latin typeface="Calibri" panose="020F0502020204030204" pitchFamily="34" charset="0"/>
              </a:rPr>
              <a:t>detailing </a:t>
            </a:r>
            <a:r>
              <a:rPr lang="de-CH" sz="2000" b="1" dirty="0">
                <a:latin typeface="Calibri" panose="020F0502020204030204" pitchFamily="34" charset="0"/>
              </a:rPr>
              <a:t>IOAM </a:t>
            </a:r>
            <a:r>
              <a:rPr lang="de-CH" sz="2000" b="1" dirty="0" err="1">
                <a:latin typeface="Calibri" panose="020F0502020204030204" pitchFamily="34" charset="0"/>
              </a:rPr>
              <a:t>Application</a:t>
            </a:r>
            <a:r>
              <a:rPr lang="de-CH" sz="2000" b="1" dirty="0">
                <a:latin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</a:rPr>
              <a:t>section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marL="0" marR="0">
              <a:spcAft>
                <a:spcPts val="0"/>
              </a:spcAft>
            </a:pPr>
            <a:r>
              <a:rPr lang="en-US" sz="2000" b="1" dirty="0">
                <a:latin typeface="Calibri" panose="020F0502020204030204" pitchFamily="34" charset="0"/>
              </a:rPr>
              <a:t>Removed nanosecond granularity.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Running Code at IETF 116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0"/>
            <a:ext cx="7408654" cy="4292543"/>
          </a:xfrm>
        </p:spPr>
        <p:txBody>
          <a:bodyPr>
            <a:noAutofit/>
          </a:bodyPr>
          <a:lstStyle/>
          <a:p>
            <a:r>
              <a:rPr lang="en-US" sz="2000" dirty="0"/>
              <a:t>INSA Lyon showed running open-source code based on IOAM-Trace-Type in FD.io VPP and Huawei based on IFIT SRH TLV their implementation in VRP.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technical feasibility. Others showing interest.</a:t>
            </a:r>
          </a:p>
          <a:p>
            <a:r>
              <a:rPr lang="en-US" sz="2000" dirty="0"/>
              <a:t>Draft version -02 will contain data record and template examples.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18. </a:t>
            </a:r>
            <a:r>
              <a:rPr lang="de-CH" sz="3800" dirty="0">
                <a:latin typeface="+mj-lt"/>
                <a:ea typeface="+mj-ea"/>
                <a:cs typeface="+mj-cs"/>
              </a:rPr>
              <a:t>March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D4BD0F-EB09-48CB-B010-C77B64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On-Path Delay @ IPFIX Draft Status</vt:lpstr>
      <vt:lpstr>On-Path Delay @ IPFIX Running Code at IETF 116 hackathon</vt:lpstr>
      <vt:lpstr>On-Path Delay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133</cp:revision>
  <dcterms:created xsi:type="dcterms:W3CDTF">2019-11-29T14:22:02Z</dcterms:created>
  <dcterms:modified xsi:type="dcterms:W3CDTF">2023-03-18T19:31:26Z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