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1041" r:id="rId2"/>
    <p:sldId id="1057" r:id="rId3"/>
    <p:sldId id="1059" r:id="rId4"/>
    <p:sldId id="1058" r:id="rId5"/>
    <p:sldId id="1054" r:id="rId6"/>
    <p:sldId id="1060" r:id="rId7"/>
    <p:sldId id="1061" r:id="rId8"/>
    <p:sldId id="1062" r:id="rId9"/>
    <p:sldId id="105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48AB34-802F-4E17-ABC3-D18716ECB838}" v="16" dt="2022-11-06T11:13:53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DCF" userId="487bc3e3-9ce7-4cdd-b7b4-8899ea88d289" providerId="ADAL" clId="{D2D88D83-EF10-408A-A9AE-EEA2F4BC3522}"/>
    <pc:docChg chg="custSel modSld">
      <pc:chgData name="Graf Thomas, INI-NET-DCF" userId="487bc3e3-9ce7-4cdd-b7b4-8899ea88d289" providerId="ADAL" clId="{D2D88D83-EF10-408A-A9AE-EEA2F4BC3522}" dt="2020-06-13T11:16:48.674" v="47" actId="478"/>
      <pc:docMkLst>
        <pc:docMk/>
      </pc:docMkLst>
      <pc:sldChg chg="modSp">
        <pc:chgData name="Graf Thomas, INI-NET-DCF" userId="487bc3e3-9ce7-4cdd-b7b4-8899ea88d289" providerId="ADAL" clId="{D2D88D83-EF10-408A-A9AE-EEA2F4BC3522}" dt="2020-06-13T11:08:48.535" v="11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D2D88D83-EF10-408A-A9AE-EEA2F4BC3522}" dt="2020-06-13T11:08:48.535" v="11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">
        <pc:chgData name="Graf Thomas, INI-NET-DCF" userId="487bc3e3-9ce7-4cdd-b7b4-8899ea88d289" providerId="ADAL" clId="{D2D88D83-EF10-408A-A9AE-EEA2F4BC3522}" dt="2020-06-13T11:16:48.674" v="47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D2D88D83-EF10-408A-A9AE-EEA2F4BC3522}" dt="2020-06-13T11:09:08.297" v="12" actId="33524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D2D88D83-EF10-408A-A9AE-EEA2F4BC3522}" dt="2020-06-13T11:15:30.435" v="34" actId="14100"/>
          <ac:spMkLst>
            <pc:docMk/>
            <pc:sldMk cId="4005888238" sldId="1046"/>
            <ac:spMk id="17" creationId="{3A749B68-71C0-48BE-AEC2-F59082F0DB29}"/>
          </ac:spMkLst>
        </pc:spChg>
        <pc:spChg chg="mod">
          <ac:chgData name="Graf Thomas, INI-NET-DCF" userId="487bc3e3-9ce7-4cdd-b7b4-8899ea88d289" providerId="ADAL" clId="{D2D88D83-EF10-408A-A9AE-EEA2F4BC3522}" dt="2020-06-13T11:15:32.890" v="35" actId="14100"/>
          <ac:spMkLst>
            <pc:docMk/>
            <pc:sldMk cId="4005888238" sldId="1046"/>
            <ac:spMk id="19" creationId="{6980766F-6C98-4BA9-847A-7685BC1CF66D}"/>
          </ac:spMkLst>
        </pc:spChg>
        <pc:spChg chg="mod">
          <ac:chgData name="Graf Thomas, INI-NET-DCF" userId="487bc3e3-9ce7-4cdd-b7b4-8899ea88d289" providerId="ADAL" clId="{D2D88D83-EF10-408A-A9AE-EEA2F4BC3522}" dt="2020-06-13T11:16:09.318" v="40" actId="14100"/>
          <ac:spMkLst>
            <pc:docMk/>
            <pc:sldMk cId="4005888238" sldId="1046"/>
            <ac:spMk id="20" creationId="{AB282471-93EB-426D-A00D-74CF8E43C8B1}"/>
          </ac:spMkLst>
        </pc:spChg>
        <pc:spChg chg="mod">
          <ac:chgData name="Graf Thomas, INI-NET-DCF" userId="487bc3e3-9ce7-4cdd-b7b4-8899ea88d289" providerId="ADAL" clId="{D2D88D83-EF10-408A-A9AE-EEA2F4BC3522}" dt="2020-06-13T11:16:06.012" v="38" actId="14100"/>
          <ac:spMkLst>
            <pc:docMk/>
            <pc:sldMk cId="4005888238" sldId="1046"/>
            <ac:spMk id="21" creationId="{9398FE24-ED6E-48F4-B7D6-B59764DFE773}"/>
          </ac:spMkLst>
        </pc:spChg>
        <pc:spChg chg="mod">
          <ac:chgData name="Graf Thomas, INI-NET-DCF" userId="487bc3e3-9ce7-4cdd-b7b4-8899ea88d289" providerId="ADAL" clId="{D2D88D83-EF10-408A-A9AE-EEA2F4BC3522}" dt="2020-06-13T11:16:03.740" v="37" actId="14100"/>
          <ac:spMkLst>
            <pc:docMk/>
            <pc:sldMk cId="4005888238" sldId="1046"/>
            <ac:spMk id="22" creationId="{CDD81C07-5F4F-4F36-9821-B8674C794890}"/>
          </ac:spMkLst>
        </pc:spChg>
        <pc:spChg chg="mod">
          <ac:chgData name="Graf Thomas, INI-NET-DCF" userId="487bc3e3-9ce7-4cdd-b7b4-8899ea88d289" providerId="ADAL" clId="{D2D88D83-EF10-408A-A9AE-EEA2F4BC3522}" dt="2020-06-13T11:15:36.084" v="36" actId="14100"/>
          <ac:spMkLst>
            <pc:docMk/>
            <pc:sldMk cId="4005888238" sldId="1046"/>
            <ac:spMk id="23" creationId="{9CFD2FD5-7390-4BA6-905C-64474D60494A}"/>
          </ac:spMkLst>
        </pc:spChg>
        <pc:cxnChg chg="add del mod">
          <ac:chgData name="Graf Thomas, INI-NET-DCF" userId="487bc3e3-9ce7-4cdd-b7b4-8899ea88d289" providerId="ADAL" clId="{D2D88D83-EF10-408A-A9AE-EEA2F4BC3522}" dt="2020-06-13T11:16:30.836" v="43" actId="478"/>
          <ac:cxnSpMkLst>
            <pc:docMk/>
            <pc:sldMk cId="4005888238" sldId="1046"/>
            <ac:cxnSpMk id="29" creationId="{E594F5AA-B9BB-4DE7-B2A3-7566320256B3}"/>
          </ac:cxnSpMkLst>
        </pc:cxnChg>
        <pc:cxnChg chg="add del mod">
          <ac:chgData name="Graf Thomas, INI-NET-DCF" userId="487bc3e3-9ce7-4cdd-b7b4-8899ea88d289" providerId="ADAL" clId="{D2D88D83-EF10-408A-A9AE-EEA2F4BC3522}" dt="2020-06-13T11:16:48.674" v="47" actId="478"/>
          <ac:cxnSpMkLst>
            <pc:docMk/>
            <pc:sldMk cId="4005888238" sldId="1046"/>
            <ac:cxnSpMk id="30" creationId="{B7A7383F-DE4A-4281-A40B-35EAF0EE26D9}"/>
          </ac:cxnSpMkLst>
        </pc:cxnChg>
      </pc:sldChg>
      <pc:sldChg chg="modSp">
        <pc:chgData name="Graf Thomas, INI-NET-DCF" userId="487bc3e3-9ce7-4cdd-b7b4-8899ea88d289" providerId="ADAL" clId="{D2D88D83-EF10-408A-A9AE-EEA2F4BC3522}" dt="2020-06-13T11:09:36.597" v="24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D2D88D83-EF10-408A-A9AE-EEA2F4BC3522}" dt="2020-06-13T11:09:36.597" v="24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  <pc:docChgLst>
    <pc:chgData name="Graf Thomas, INI-NET-DCF" userId="487bc3e3-9ce7-4cdd-b7b4-8899ea88d289" providerId="ADAL" clId="{36E6DFBC-EB3C-4D3C-97F7-C6A855FFE787}"/>
    <pc:docChg chg="modSld">
      <pc:chgData name="Graf Thomas, INI-NET-DCF" userId="487bc3e3-9ce7-4cdd-b7b4-8899ea88d289" providerId="ADAL" clId="{36E6DFBC-EB3C-4D3C-97F7-C6A855FFE787}" dt="2020-07-27T12:02:41.304" v="1" actId="20577"/>
      <pc:docMkLst>
        <pc:docMk/>
      </pc:docMkLst>
      <pc:sldChg chg="modSp">
        <pc:chgData name="Graf Thomas, INI-NET-DCF" userId="487bc3e3-9ce7-4cdd-b7b4-8899ea88d289" providerId="ADAL" clId="{36E6DFBC-EB3C-4D3C-97F7-C6A855FFE787}" dt="2020-07-27T12:02:41.304" v="1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36E6DFBC-EB3C-4D3C-97F7-C6A855FFE787}" dt="2020-07-27T12:02:41.304" v="1" actId="20577"/>
          <ac:spMkLst>
            <pc:docMk/>
            <pc:sldMk cId="3529422000" sldId="1048"/>
            <ac:spMk id="5" creationId="{C26208B2-0D10-4C23-B2DE-372A62E98644}"/>
          </ac:spMkLst>
        </pc:spChg>
      </pc:sldChg>
    </pc:docChg>
  </pc:docChgLst>
  <pc:docChgLst>
    <pc:chgData name="Graf Thomas, INI-NET-TCZ-ZH1" userId="487bc3e3-9ce7-4cdd-b7b4-8899ea88d289" providerId="ADAL" clId="{5AD3FCCF-5AAE-4D6D-9322-2161447788A3}"/>
    <pc:docChg chg="undo custSel addSld delSld modSld sldOrd">
      <pc:chgData name="Graf Thomas, INI-NET-TCZ-ZH1" userId="487bc3e3-9ce7-4cdd-b7b4-8899ea88d289" providerId="ADAL" clId="{5AD3FCCF-5AAE-4D6D-9322-2161447788A3}" dt="2020-11-17T05:27:12.922" v="1116" actId="20577"/>
      <pc:docMkLst>
        <pc:docMk/>
      </pc:docMkLst>
      <pc:sldChg chg="modSp mod">
        <pc:chgData name="Graf Thomas, INI-NET-TCZ-ZH1" userId="487bc3e3-9ce7-4cdd-b7b4-8899ea88d289" providerId="ADAL" clId="{5AD3FCCF-5AAE-4D6D-9322-2161447788A3}" dt="2020-11-17T05:07:46.740" v="799" actId="20577"/>
        <pc:sldMkLst>
          <pc:docMk/>
          <pc:sldMk cId="2681954568" sldId="1035"/>
        </pc:sldMkLst>
        <pc:spChg chg="mod">
          <ac:chgData name="Graf Thomas, INI-NET-TCZ-ZH1" userId="487bc3e3-9ce7-4cdd-b7b4-8899ea88d289" providerId="ADAL" clId="{5AD3FCCF-5AAE-4D6D-9322-2161447788A3}" dt="2020-11-17T05:07:46.740" v="799" actId="20577"/>
          <ac:spMkLst>
            <pc:docMk/>
            <pc:sldMk cId="2681954568" sldId="1035"/>
            <ac:spMk id="2" creationId="{FF20F271-6F0D-4AC0-BB1D-F5C338165C13}"/>
          </ac:spMkLst>
        </pc:spChg>
      </pc:sldChg>
      <pc:sldChg chg="modSp mod">
        <pc:chgData name="Graf Thomas, INI-NET-TCZ-ZH1" userId="487bc3e3-9ce7-4cdd-b7b4-8899ea88d289" providerId="ADAL" clId="{5AD3FCCF-5AAE-4D6D-9322-2161447788A3}" dt="2020-11-17T04:39:38.951" v="13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5AD3FCCF-5AAE-4D6D-9322-2161447788A3}" dt="2020-11-17T04:39:38.951" v="13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 mod">
        <pc:chgData name="Graf Thomas, INI-NET-TCZ-ZH1" userId="487bc3e3-9ce7-4cdd-b7b4-8899ea88d289" providerId="ADAL" clId="{5AD3FCCF-5AAE-4D6D-9322-2161447788A3}" dt="2020-11-17T05:05:40.736" v="782" actId="167"/>
        <pc:sldMkLst>
          <pc:docMk/>
          <pc:sldMk cId="2462566068" sldId="1045"/>
        </pc:sldMkLst>
        <pc:spChg chg="mod">
          <ac:chgData name="Graf Thomas, INI-NET-TCZ-ZH1" userId="487bc3e3-9ce7-4cdd-b7b4-8899ea88d289" providerId="ADAL" clId="{5AD3FCCF-5AAE-4D6D-9322-2161447788A3}" dt="2020-11-17T05:04:13.049" v="736" actId="20577"/>
          <ac:spMkLst>
            <pc:docMk/>
            <pc:sldMk cId="2462566068" sldId="1045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49:04.105" v="203" actId="20577"/>
          <ac:spMkLst>
            <pc:docMk/>
            <pc:sldMk cId="2462566068" sldId="1045"/>
            <ac:spMk id="3" creationId="{29C0DFD4-432D-4B0C-93DF-790441DCF5B9}"/>
          </ac:spMkLst>
        </pc:spChg>
        <pc:spChg chg="mod ord">
          <ac:chgData name="Graf Thomas, INI-NET-TCZ-ZH1" userId="487bc3e3-9ce7-4cdd-b7b4-8899ea88d289" providerId="ADAL" clId="{5AD3FCCF-5AAE-4D6D-9322-2161447788A3}" dt="2020-11-17T04:46:53.699" v="78" actId="14100"/>
          <ac:spMkLst>
            <pc:docMk/>
            <pc:sldMk cId="2462566068" sldId="1045"/>
            <ac:spMk id="7" creationId="{9D78E80E-0E52-4C4C-AA05-89B1838A3EDB}"/>
          </ac:spMkLst>
        </pc:spChg>
        <pc:spChg chg="add del mod">
          <ac:chgData name="Graf Thomas, INI-NET-TCZ-ZH1" userId="487bc3e3-9ce7-4cdd-b7b4-8899ea88d289" providerId="ADAL" clId="{5AD3FCCF-5AAE-4D6D-9322-2161447788A3}" dt="2020-11-17T04:55:14.453" v="262" actId="478"/>
          <ac:spMkLst>
            <pc:docMk/>
            <pc:sldMk cId="2462566068" sldId="1045"/>
            <ac:spMk id="11" creationId="{0DD0417D-BCD6-4B99-B9DE-28B90B7DCFB4}"/>
          </ac:spMkLst>
        </pc:spChg>
        <pc:picChg chg="add del">
          <ac:chgData name="Graf Thomas, INI-NET-TCZ-ZH1" userId="487bc3e3-9ce7-4cdd-b7b4-8899ea88d289" providerId="ADAL" clId="{5AD3FCCF-5AAE-4D6D-9322-2161447788A3}" dt="2020-11-17T04:44:52.576" v="59"/>
          <ac:picMkLst>
            <pc:docMk/>
            <pc:sldMk cId="2462566068" sldId="1045"/>
            <ac:picMk id="4" creationId="{74516578-1BAA-4E60-853C-93B6D12BD3D9}"/>
          </ac:picMkLst>
        </pc:picChg>
        <pc:picChg chg="add del">
          <ac:chgData name="Graf Thomas, INI-NET-TCZ-ZH1" userId="487bc3e3-9ce7-4cdd-b7b4-8899ea88d289" providerId="ADAL" clId="{5AD3FCCF-5AAE-4D6D-9322-2161447788A3}" dt="2020-11-17T04:45:55.689" v="63" actId="478"/>
          <ac:picMkLst>
            <pc:docMk/>
            <pc:sldMk cId="2462566068" sldId="1045"/>
            <ac:picMk id="5" creationId="{3D7BF00C-0523-4462-A2F8-C431BA7B8252}"/>
          </ac:picMkLst>
        </pc:picChg>
        <pc:picChg chg="add del">
          <ac:chgData name="Graf Thomas, INI-NET-TCZ-ZH1" userId="487bc3e3-9ce7-4cdd-b7b4-8899ea88d289" providerId="ADAL" clId="{5AD3FCCF-5AAE-4D6D-9322-2161447788A3}" dt="2020-11-17T04:45:53.402" v="61" actId="478"/>
          <ac:picMkLst>
            <pc:docMk/>
            <pc:sldMk cId="2462566068" sldId="1045"/>
            <ac:picMk id="6" creationId="{5261971C-ADFF-4ACD-838B-7A94DCE01023}"/>
          </ac:picMkLst>
        </pc:picChg>
        <pc:picChg chg="add mod ord">
          <ac:chgData name="Graf Thomas, INI-NET-TCZ-ZH1" userId="487bc3e3-9ce7-4cdd-b7b4-8899ea88d289" providerId="ADAL" clId="{5AD3FCCF-5AAE-4D6D-9322-2161447788A3}" dt="2020-11-17T05:05:40.736" v="782" actId="167"/>
          <ac:picMkLst>
            <pc:docMk/>
            <pc:sldMk cId="2462566068" sldId="1045"/>
            <ac:picMk id="9" creationId="{4853382F-FC99-47B8-AA22-4105229C99BA}"/>
          </ac:picMkLst>
        </pc:picChg>
        <pc:picChg chg="add del">
          <ac:chgData name="Graf Thomas, INI-NET-TCZ-ZH1" userId="487bc3e3-9ce7-4cdd-b7b4-8899ea88d289" providerId="ADAL" clId="{5AD3FCCF-5AAE-4D6D-9322-2161447788A3}" dt="2020-11-17T04:46:58.367" v="80" actId="478"/>
          <ac:picMkLst>
            <pc:docMk/>
            <pc:sldMk cId="2462566068" sldId="1045"/>
            <ac:picMk id="10" creationId="{C68980C6-21A9-4137-84EC-D8C140638803}"/>
          </ac:picMkLst>
        </pc:picChg>
      </pc:sldChg>
      <pc:sldChg chg="ord">
        <pc:chgData name="Graf Thomas, INI-NET-TCZ-ZH1" userId="487bc3e3-9ce7-4cdd-b7b4-8899ea88d289" providerId="ADAL" clId="{5AD3FCCF-5AAE-4D6D-9322-2161447788A3}" dt="2020-11-17T05:01:19.534" v="640"/>
        <pc:sldMkLst>
          <pc:docMk/>
          <pc:sldMk cId="4005888238" sldId="1046"/>
        </pc:sldMkLst>
      </pc:sldChg>
      <pc:sldChg chg="ord">
        <pc:chgData name="Graf Thomas, INI-NET-TCZ-ZH1" userId="487bc3e3-9ce7-4cdd-b7b4-8899ea88d289" providerId="ADAL" clId="{5AD3FCCF-5AAE-4D6D-9322-2161447788A3}" dt="2020-11-17T04:39:53.654" v="15"/>
        <pc:sldMkLst>
          <pc:docMk/>
          <pc:sldMk cId="863121141" sldId="1047"/>
        </pc:sldMkLst>
      </pc:sldChg>
      <pc:sldChg chg="modSp add del mod">
        <pc:chgData name="Graf Thomas, INI-NET-TCZ-ZH1" userId="487bc3e3-9ce7-4cdd-b7b4-8899ea88d289" providerId="ADAL" clId="{5AD3FCCF-5AAE-4D6D-9322-2161447788A3}" dt="2020-11-17T05:08:55.057" v="810" actId="47"/>
        <pc:sldMkLst>
          <pc:docMk/>
          <pc:sldMk cId="3529422000" sldId="1048"/>
        </pc:sldMkLst>
        <pc:spChg chg="mod">
          <ac:chgData name="Graf Thomas, INI-NET-TCZ-ZH1" userId="487bc3e3-9ce7-4cdd-b7b4-8899ea88d289" providerId="ADAL" clId="{5AD3FCCF-5AAE-4D6D-9322-2161447788A3}" dt="2020-11-17T05:05:15.330" v="775" actId="20577"/>
          <ac:spMkLst>
            <pc:docMk/>
            <pc:sldMk cId="3529422000" sldId="1048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5AD3FCCF-5AAE-4D6D-9322-2161447788A3}" dt="2020-11-17T04:40:20.208" v="31" actId="20577"/>
          <ac:spMkLst>
            <pc:docMk/>
            <pc:sldMk cId="3529422000" sldId="1048"/>
            <ac:spMk id="6" creationId="{76B60DEE-AB49-47F4-AC01-C954634AD15B}"/>
          </ac:spMkLst>
        </pc:spChg>
      </pc:sldChg>
      <pc:sldChg chg="modSp add del mod">
        <pc:chgData name="Graf Thomas, INI-NET-TCZ-ZH1" userId="487bc3e3-9ce7-4cdd-b7b4-8899ea88d289" providerId="ADAL" clId="{5AD3FCCF-5AAE-4D6D-9322-2161447788A3}" dt="2020-11-17T04:53:05.176" v="255" actId="47"/>
        <pc:sldMkLst>
          <pc:docMk/>
          <pc:sldMk cId="2881282069" sldId="1049"/>
        </pc:sldMkLst>
        <pc:spChg chg="mod">
          <ac:chgData name="Graf Thomas, INI-NET-TCZ-ZH1" userId="487bc3e3-9ce7-4cdd-b7b4-8899ea88d289" providerId="ADAL" clId="{5AD3FCCF-5AAE-4D6D-9322-2161447788A3}" dt="2020-11-17T04:52:59.237" v="254" actId="14100"/>
          <ac:spMkLst>
            <pc:docMk/>
            <pc:sldMk cId="2881282069" sldId="1049"/>
            <ac:spMk id="3" creationId="{29C0DFD4-432D-4B0C-93DF-790441DCF5B9}"/>
          </ac:spMkLst>
        </pc:spChg>
      </pc:sldChg>
      <pc:sldChg chg="addSp delSp modSp add mod">
        <pc:chgData name="Graf Thomas, INI-NET-TCZ-ZH1" userId="487bc3e3-9ce7-4cdd-b7b4-8899ea88d289" providerId="ADAL" clId="{5AD3FCCF-5AAE-4D6D-9322-2161447788A3}" dt="2020-11-17T05:05:35.536" v="781" actId="478"/>
        <pc:sldMkLst>
          <pc:docMk/>
          <pc:sldMk cId="3456004546" sldId="1049"/>
        </pc:sldMkLst>
        <pc:spChg chg="mod">
          <ac:chgData name="Graf Thomas, INI-NET-TCZ-ZH1" userId="487bc3e3-9ce7-4cdd-b7b4-8899ea88d289" providerId="ADAL" clId="{5AD3FCCF-5AAE-4D6D-9322-2161447788A3}" dt="2020-11-17T05:04:35.937" v="766" actId="20577"/>
          <ac:spMkLst>
            <pc:docMk/>
            <pc:sldMk cId="3456004546" sldId="1049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59:06.313" v="560" actId="20577"/>
          <ac:spMkLst>
            <pc:docMk/>
            <pc:sldMk cId="3456004546" sldId="1049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4:55:00.492" v="261" actId="478"/>
          <ac:spMkLst>
            <pc:docMk/>
            <pc:sldMk cId="3456004546" sldId="1049"/>
            <ac:spMk id="7" creationId="{9D78E80E-0E52-4C4C-AA05-89B1838A3EDB}"/>
          </ac:spMkLst>
        </pc:spChg>
        <pc:spChg chg="del mod">
          <ac:chgData name="Graf Thomas, INI-NET-TCZ-ZH1" userId="487bc3e3-9ce7-4cdd-b7b4-8899ea88d289" providerId="ADAL" clId="{5AD3FCCF-5AAE-4D6D-9322-2161447788A3}" dt="2020-11-17T05:05:35.536" v="781" actId="478"/>
          <ac:spMkLst>
            <pc:docMk/>
            <pc:sldMk cId="3456004546" sldId="1049"/>
            <ac:spMk id="11" creationId="{0DD0417D-BCD6-4B99-B9DE-28B90B7DCFB4}"/>
          </ac:spMkLst>
        </pc:spChg>
        <pc:spChg chg="add mod">
          <ac:chgData name="Graf Thomas, INI-NET-TCZ-ZH1" userId="487bc3e3-9ce7-4cdd-b7b4-8899ea88d289" providerId="ADAL" clId="{5AD3FCCF-5AAE-4D6D-9322-2161447788A3}" dt="2020-11-17T05:04:50.395" v="770" actId="14100"/>
          <ac:spMkLst>
            <pc:docMk/>
            <pc:sldMk cId="3456004546" sldId="1049"/>
            <ac:spMk id="12" creationId="{2F74F325-49DB-4995-82C2-2C60C08460EC}"/>
          </ac:spMkLst>
        </pc:spChg>
        <pc:spChg chg="add mod">
          <ac:chgData name="Graf Thomas, INI-NET-TCZ-ZH1" userId="487bc3e3-9ce7-4cdd-b7b4-8899ea88d289" providerId="ADAL" clId="{5AD3FCCF-5AAE-4D6D-9322-2161447788A3}" dt="2020-11-17T04:58:42.590" v="530" actId="14100"/>
          <ac:spMkLst>
            <pc:docMk/>
            <pc:sldMk cId="3456004546" sldId="1049"/>
            <ac:spMk id="13" creationId="{379FC7A5-17D7-47EF-8C36-292720DD2F0A}"/>
          </ac:spMkLst>
        </pc:spChg>
        <pc:picChg chg="add mod">
          <ac:chgData name="Graf Thomas, INI-NET-TCZ-ZH1" userId="487bc3e3-9ce7-4cdd-b7b4-8899ea88d289" providerId="ADAL" clId="{5AD3FCCF-5AAE-4D6D-9322-2161447788A3}" dt="2020-11-17T04:58:20.598" v="525" actId="1076"/>
          <ac:picMkLst>
            <pc:docMk/>
            <pc:sldMk cId="3456004546" sldId="1049"/>
            <ac:picMk id="4" creationId="{35AE9E01-8FAA-4E7B-B907-82645DD9EBFA}"/>
          </ac:picMkLst>
        </pc:picChg>
        <pc:picChg chg="del mod">
          <ac:chgData name="Graf Thomas, INI-NET-TCZ-ZH1" userId="487bc3e3-9ce7-4cdd-b7b4-8899ea88d289" providerId="ADAL" clId="{5AD3FCCF-5AAE-4D6D-9322-2161447788A3}" dt="2020-11-17T05:04:44.720" v="768" actId="478"/>
          <ac:picMkLst>
            <pc:docMk/>
            <pc:sldMk cId="3456004546" sldId="1049"/>
            <ac:picMk id="9" creationId="{4853382F-FC99-47B8-AA22-4105229C99BA}"/>
          </ac:picMkLst>
        </pc:picChg>
        <pc:picChg chg="add mod ord">
          <ac:chgData name="Graf Thomas, INI-NET-TCZ-ZH1" userId="487bc3e3-9ce7-4cdd-b7b4-8899ea88d289" providerId="ADAL" clId="{5AD3FCCF-5AAE-4D6D-9322-2161447788A3}" dt="2020-11-17T05:05:33.706" v="780" actId="167"/>
          <ac:picMkLst>
            <pc:docMk/>
            <pc:sldMk cId="3456004546" sldId="1049"/>
            <ac:picMk id="10" creationId="{B50F6C82-4560-47D9-AC89-DF2BF028D8F0}"/>
          </ac:picMkLst>
        </pc:picChg>
      </pc:sldChg>
      <pc:sldChg chg="addSp delSp modSp add mod">
        <pc:chgData name="Graf Thomas, INI-NET-TCZ-ZH1" userId="487bc3e3-9ce7-4cdd-b7b4-8899ea88d289" providerId="ADAL" clId="{5AD3FCCF-5AAE-4D6D-9322-2161447788A3}" dt="2020-11-17T05:27:12.922" v="1116" actId="20577"/>
        <pc:sldMkLst>
          <pc:docMk/>
          <pc:sldMk cId="2789190820" sldId="1050"/>
        </pc:sldMkLst>
        <pc:spChg chg="mod">
          <ac:chgData name="Graf Thomas, INI-NET-TCZ-ZH1" userId="487bc3e3-9ce7-4cdd-b7b4-8899ea88d289" providerId="ADAL" clId="{5AD3FCCF-5AAE-4D6D-9322-2161447788A3}" dt="2020-11-17T05:09:11.659" v="826" actId="20577"/>
          <ac:spMkLst>
            <pc:docMk/>
            <pc:sldMk cId="2789190820" sldId="1050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5:27:12.922" v="1116" actId="20577"/>
          <ac:spMkLst>
            <pc:docMk/>
            <pc:sldMk cId="2789190820" sldId="1050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8" creationId="{6EC90CF8-8228-4D83-8C7C-09917DD747AB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1" creationId="{0DD0417D-BCD6-4B99-B9DE-28B90B7DCFB4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2" creationId="{2F74F325-49DB-4995-82C2-2C60C08460EC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3" creationId="{379FC7A5-17D7-47EF-8C36-292720DD2F0A}"/>
          </ac:spMkLst>
        </pc:spChg>
        <pc:spChg chg="add mod">
          <ac:chgData name="Graf Thomas, INI-NET-TCZ-ZH1" userId="487bc3e3-9ce7-4cdd-b7b4-8899ea88d289" providerId="ADAL" clId="{5AD3FCCF-5AAE-4D6D-9322-2161447788A3}" dt="2020-11-17T05:08:39.370" v="807"/>
          <ac:spMkLst>
            <pc:docMk/>
            <pc:sldMk cId="2789190820" sldId="1050"/>
            <ac:spMk id="14" creationId="{0D2B7A0F-34DB-4842-A5F4-6AC7E38CFF79}"/>
          </ac:spMkLst>
        </pc:spChg>
        <pc:picChg chg="del">
          <ac:chgData name="Graf Thomas, INI-NET-TCZ-ZH1" userId="487bc3e3-9ce7-4cdd-b7b4-8899ea88d289" providerId="ADAL" clId="{5AD3FCCF-5AAE-4D6D-9322-2161447788A3}" dt="2020-11-17T05:05:24.199" v="778" actId="478"/>
          <ac:picMkLst>
            <pc:docMk/>
            <pc:sldMk cId="2789190820" sldId="1050"/>
            <ac:picMk id="4" creationId="{35AE9E01-8FAA-4E7B-B907-82645DD9EBFA}"/>
          </ac:picMkLst>
        </pc:picChg>
        <pc:picChg chg="del">
          <ac:chgData name="Graf Thomas, INI-NET-TCZ-ZH1" userId="487bc3e3-9ce7-4cdd-b7b4-8899ea88d289" providerId="ADAL" clId="{5AD3FCCF-5AAE-4D6D-9322-2161447788A3}" dt="2020-11-17T05:05:23.409" v="777" actId="478"/>
          <ac:picMkLst>
            <pc:docMk/>
            <pc:sldMk cId="2789190820" sldId="1050"/>
            <ac:picMk id="10" creationId="{B50F6C82-4560-47D9-AC89-DF2BF028D8F0}"/>
          </ac:picMkLst>
        </pc:picChg>
      </pc:sldChg>
      <pc:sldChg chg="modSp add mod">
        <pc:chgData name="Graf Thomas, INI-NET-TCZ-ZH1" userId="487bc3e3-9ce7-4cdd-b7b4-8899ea88d289" providerId="ADAL" clId="{5AD3FCCF-5AAE-4D6D-9322-2161447788A3}" dt="2020-11-17T05:24:17.413" v="1023" actId="255"/>
        <pc:sldMkLst>
          <pc:docMk/>
          <pc:sldMk cId="2966122851" sldId="1051"/>
        </pc:sldMkLst>
        <pc:spChg chg="mod">
          <ac:chgData name="Graf Thomas, INI-NET-TCZ-ZH1" userId="487bc3e3-9ce7-4cdd-b7b4-8899ea88d289" providerId="ADAL" clId="{5AD3FCCF-5AAE-4D6D-9322-2161447788A3}" dt="2020-11-17T05:24:17.413" v="1023" actId="255"/>
          <ac:spMkLst>
            <pc:docMk/>
            <pc:sldMk cId="2966122851" sldId="1051"/>
            <ac:spMk id="3" creationId="{29C0DFD4-432D-4B0C-93DF-790441DCF5B9}"/>
          </ac:spMkLst>
        </pc:spChg>
      </pc:sldChg>
    </pc:docChg>
  </pc:docChgLst>
  <pc:docChgLst>
    <pc:chgData name="Graf Thomas, INI-NET-TCZ-ZH1" userId="487bc3e3-9ce7-4cdd-b7b4-8899ea88d289" providerId="ADAL" clId="{5148AB34-802F-4E17-ABC3-D18716ECB838}"/>
    <pc:docChg chg="undo custSel addSld delSld modSld">
      <pc:chgData name="Graf Thomas, INI-NET-TCZ-ZH1" userId="487bc3e3-9ce7-4cdd-b7b4-8899ea88d289" providerId="ADAL" clId="{5148AB34-802F-4E17-ABC3-D18716ECB838}" dt="2022-11-06T15:41:35.795" v="1076" actId="20577"/>
      <pc:docMkLst>
        <pc:docMk/>
      </pc:docMkLst>
      <pc:sldChg chg="modSp mod">
        <pc:chgData name="Graf Thomas, INI-NET-TCZ-ZH1" userId="487bc3e3-9ce7-4cdd-b7b4-8899ea88d289" providerId="ADAL" clId="{5148AB34-802F-4E17-ABC3-D18716ECB838}" dt="2022-11-06T08:35:25.056" v="997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5148AB34-802F-4E17-ABC3-D18716ECB838}" dt="2022-11-06T08:35:25.056" v="997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5148AB34-802F-4E17-ABC3-D18716ECB838}" dt="2022-11-06T07:37:27.765" v="766" actId="20577"/>
          <ac:spMkLst>
            <pc:docMk/>
            <pc:sldMk cId="3578665336" sldId="1041"/>
            <ac:spMk id="7" creationId="{5317E9BA-6AEC-4D14-B133-97378590FE3C}"/>
          </ac:spMkLst>
        </pc:spChg>
      </pc:sldChg>
      <pc:sldChg chg="modSp mod">
        <pc:chgData name="Graf Thomas, INI-NET-TCZ-ZH1" userId="487bc3e3-9ce7-4cdd-b7b4-8899ea88d289" providerId="ADAL" clId="{5148AB34-802F-4E17-ABC3-D18716ECB838}" dt="2022-11-06T11:13:42.943" v="1068" actId="6549"/>
        <pc:sldMkLst>
          <pc:docMk/>
          <pc:sldMk cId="2789190820" sldId="1050"/>
        </pc:sldMkLst>
        <pc:spChg chg="mod">
          <ac:chgData name="Graf Thomas, INI-NET-TCZ-ZH1" userId="487bc3e3-9ce7-4cdd-b7b4-8899ea88d289" providerId="ADAL" clId="{5148AB34-802F-4E17-ABC3-D18716ECB838}" dt="2022-11-06T11:13:42.943" v="1068" actId="6549"/>
          <ac:spMkLst>
            <pc:docMk/>
            <pc:sldMk cId="2789190820" sldId="1050"/>
            <ac:spMk id="3" creationId="{29C0DFD4-432D-4B0C-93DF-790441DCF5B9}"/>
          </ac:spMkLst>
        </pc:spChg>
        <pc:spChg chg="mod">
          <ac:chgData name="Graf Thomas, INI-NET-TCZ-ZH1" userId="487bc3e3-9ce7-4cdd-b7b4-8899ea88d289" providerId="ADAL" clId="{5148AB34-802F-4E17-ABC3-D18716ECB838}" dt="2022-11-06T07:37:17.649" v="747" actId="20577"/>
          <ac:spMkLst>
            <pc:docMk/>
            <pc:sldMk cId="2789190820" sldId="1050"/>
            <ac:spMk id="7" creationId="{12474874-D7EA-470F-BB9E-0BC9A517E72D}"/>
          </ac:spMkLst>
        </pc:spChg>
      </pc:sldChg>
      <pc:sldChg chg="modSp mod">
        <pc:chgData name="Graf Thomas, INI-NET-TCZ-ZH1" userId="487bc3e3-9ce7-4cdd-b7b4-8899ea88d289" providerId="ADAL" clId="{5148AB34-802F-4E17-ABC3-D18716ECB838}" dt="2022-11-06T07:45:38.074" v="811" actId="20577"/>
        <pc:sldMkLst>
          <pc:docMk/>
          <pc:sldMk cId="3255145719" sldId="1054"/>
        </pc:sldMkLst>
        <pc:spChg chg="mod">
          <ac:chgData name="Graf Thomas, INI-NET-TCZ-ZH1" userId="487bc3e3-9ce7-4cdd-b7b4-8899ea88d289" providerId="ADAL" clId="{5148AB34-802F-4E17-ABC3-D18716ECB838}" dt="2022-11-06T07:45:38.074" v="811" actId="20577"/>
          <ac:spMkLst>
            <pc:docMk/>
            <pc:sldMk cId="3255145719" sldId="1054"/>
            <ac:spMk id="2" creationId="{FF20F271-6F0D-4AC0-BB1D-F5C338165C13}"/>
          </ac:spMkLst>
        </pc:spChg>
      </pc:sldChg>
      <pc:sldChg chg="modSp mod">
        <pc:chgData name="Graf Thomas, INI-NET-TCZ-ZH1" userId="487bc3e3-9ce7-4cdd-b7b4-8899ea88d289" providerId="ADAL" clId="{5148AB34-802F-4E17-ABC3-D18716ECB838}" dt="2022-11-06T15:04:52.997" v="1073" actId="20577"/>
        <pc:sldMkLst>
          <pc:docMk/>
          <pc:sldMk cId="696618838" sldId="1057"/>
        </pc:sldMkLst>
        <pc:spChg chg="mod">
          <ac:chgData name="Graf Thomas, INI-NET-TCZ-ZH1" userId="487bc3e3-9ce7-4cdd-b7b4-8899ea88d289" providerId="ADAL" clId="{5148AB34-802F-4E17-ABC3-D18716ECB838}" dt="2022-11-06T15:04:52.997" v="1073" actId="20577"/>
          <ac:spMkLst>
            <pc:docMk/>
            <pc:sldMk cId="696618838" sldId="1057"/>
            <ac:spMk id="3" creationId="{29C0DFD4-432D-4B0C-93DF-790441DCF5B9}"/>
          </ac:spMkLst>
        </pc:spChg>
      </pc:sldChg>
      <pc:sldChg chg="modSp mod">
        <pc:chgData name="Graf Thomas, INI-NET-TCZ-ZH1" userId="487bc3e3-9ce7-4cdd-b7b4-8899ea88d289" providerId="ADAL" clId="{5148AB34-802F-4E17-ABC3-D18716ECB838}" dt="2022-11-06T12:12:13.153" v="1072" actId="20577"/>
        <pc:sldMkLst>
          <pc:docMk/>
          <pc:sldMk cId="3511183031" sldId="1058"/>
        </pc:sldMkLst>
        <pc:spChg chg="mod">
          <ac:chgData name="Graf Thomas, INI-NET-TCZ-ZH1" userId="487bc3e3-9ce7-4cdd-b7b4-8899ea88d289" providerId="ADAL" clId="{5148AB34-802F-4E17-ABC3-D18716ECB838}" dt="2022-11-06T07:34:56.098" v="621" actId="20577"/>
          <ac:spMkLst>
            <pc:docMk/>
            <pc:sldMk cId="3511183031" sldId="1058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148AB34-802F-4E17-ABC3-D18716ECB838}" dt="2022-11-06T12:12:13.153" v="1072" actId="20577"/>
          <ac:spMkLst>
            <pc:docMk/>
            <pc:sldMk cId="3511183031" sldId="1058"/>
            <ac:spMk id="43" creationId="{A03D969F-F742-4A10-A897-A342CACA5243}"/>
          </ac:spMkLst>
        </pc:spChg>
      </pc:sldChg>
      <pc:sldChg chg="addSp delSp modSp mod">
        <pc:chgData name="Graf Thomas, INI-NET-TCZ-ZH1" userId="487bc3e3-9ce7-4cdd-b7b4-8899ea88d289" providerId="ADAL" clId="{5148AB34-802F-4E17-ABC3-D18716ECB838}" dt="2022-11-06T11:13:55.747" v="1071" actId="6549"/>
        <pc:sldMkLst>
          <pc:docMk/>
          <pc:sldMk cId="2642828098" sldId="1059"/>
        </pc:sldMkLst>
        <pc:spChg chg="mod">
          <ac:chgData name="Graf Thomas, INI-NET-TCZ-ZH1" userId="487bc3e3-9ce7-4cdd-b7b4-8899ea88d289" providerId="ADAL" clId="{5148AB34-802F-4E17-ABC3-D18716ECB838}" dt="2022-11-06T07:34:59.179" v="622" actId="20577"/>
          <ac:spMkLst>
            <pc:docMk/>
            <pc:sldMk cId="2642828098" sldId="1059"/>
            <ac:spMk id="2" creationId="{FF20F271-6F0D-4AC0-BB1D-F5C338165C13}"/>
          </ac:spMkLst>
        </pc:spChg>
        <pc:spChg chg="mod ord">
          <ac:chgData name="Graf Thomas, INI-NET-TCZ-ZH1" userId="487bc3e3-9ce7-4cdd-b7b4-8899ea88d289" providerId="ADAL" clId="{5148AB34-802F-4E17-ABC3-D18716ECB838}" dt="2022-11-06T11:13:55.747" v="1071" actId="6549"/>
          <ac:spMkLst>
            <pc:docMk/>
            <pc:sldMk cId="2642828098" sldId="1059"/>
            <ac:spMk id="3" creationId="{29C0DFD4-432D-4B0C-93DF-790441DCF5B9}"/>
          </ac:spMkLst>
        </pc:spChg>
        <pc:picChg chg="add mod">
          <ac:chgData name="Graf Thomas, INI-NET-TCZ-ZH1" userId="487bc3e3-9ce7-4cdd-b7b4-8899ea88d289" providerId="ADAL" clId="{5148AB34-802F-4E17-ABC3-D18716ECB838}" dt="2022-11-06T07:48:34.266" v="912" actId="14100"/>
          <ac:picMkLst>
            <pc:docMk/>
            <pc:sldMk cId="2642828098" sldId="1059"/>
            <ac:picMk id="5" creationId="{20AF28CB-9AA9-4C4B-93B7-0612B7492A00}"/>
          </ac:picMkLst>
        </pc:picChg>
        <pc:picChg chg="add del">
          <ac:chgData name="Graf Thomas, INI-NET-TCZ-ZH1" userId="487bc3e3-9ce7-4cdd-b7b4-8899ea88d289" providerId="ADAL" clId="{5148AB34-802F-4E17-ABC3-D18716ECB838}" dt="2022-11-06T07:46:35.631" v="840" actId="22"/>
          <ac:picMkLst>
            <pc:docMk/>
            <pc:sldMk cId="2642828098" sldId="1059"/>
            <ac:picMk id="7" creationId="{A41A9973-05BE-4C61-9860-CD28005ABBCB}"/>
          </ac:picMkLst>
        </pc:picChg>
      </pc:sldChg>
      <pc:sldChg chg="addSp delSp modSp mod">
        <pc:chgData name="Graf Thomas, INI-NET-TCZ-ZH1" userId="487bc3e3-9ce7-4cdd-b7b4-8899ea88d289" providerId="ADAL" clId="{5148AB34-802F-4E17-ABC3-D18716ECB838}" dt="2022-11-06T11:07:08.653" v="1063" actId="1076"/>
        <pc:sldMkLst>
          <pc:docMk/>
          <pc:sldMk cId="3519410998" sldId="1060"/>
        </pc:sldMkLst>
        <pc:spChg chg="mod">
          <ac:chgData name="Graf Thomas, INI-NET-TCZ-ZH1" userId="487bc3e3-9ce7-4cdd-b7b4-8899ea88d289" providerId="ADAL" clId="{5148AB34-802F-4E17-ABC3-D18716ECB838}" dt="2022-11-06T07:35:45.858" v="648" actId="20577"/>
          <ac:spMkLst>
            <pc:docMk/>
            <pc:sldMk cId="3519410998" sldId="1060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148AB34-802F-4E17-ABC3-D18716ECB838}" dt="2022-11-05T21:02:22.564" v="19" actId="20577"/>
          <ac:spMkLst>
            <pc:docMk/>
            <pc:sldMk cId="3519410998" sldId="1060"/>
            <ac:spMk id="3" creationId="{29C0DFD4-432D-4B0C-93DF-790441DCF5B9}"/>
          </ac:spMkLst>
        </pc:spChg>
        <pc:picChg chg="del">
          <ac:chgData name="Graf Thomas, INI-NET-TCZ-ZH1" userId="487bc3e3-9ce7-4cdd-b7b4-8899ea88d289" providerId="ADAL" clId="{5148AB34-802F-4E17-ABC3-D18716ECB838}" dt="2022-11-05T21:01:39.093" v="0" actId="478"/>
          <ac:picMkLst>
            <pc:docMk/>
            <pc:sldMk cId="3519410998" sldId="1060"/>
            <ac:picMk id="5" creationId="{AAC90122-FCD8-4152-AA68-1C1ECF0821DD}"/>
          </ac:picMkLst>
        </pc:picChg>
        <pc:picChg chg="add mod">
          <ac:chgData name="Graf Thomas, INI-NET-TCZ-ZH1" userId="487bc3e3-9ce7-4cdd-b7b4-8899ea88d289" providerId="ADAL" clId="{5148AB34-802F-4E17-ABC3-D18716ECB838}" dt="2022-11-06T11:07:08.653" v="1063" actId="1076"/>
          <ac:picMkLst>
            <pc:docMk/>
            <pc:sldMk cId="3519410998" sldId="1060"/>
            <ac:picMk id="5" creationId="{E62E7962-F047-4D74-8426-37FF1D55228B}"/>
          </ac:picMkLst>
        </pc:picChg>
        <pc:picChg chg="add del mod">
          <ac:chgData name="Graf Thomas, INI-NET-TCZ-ZH1" userId="487bc3e3-9ce7-4cdd-b7b4-8899ea88d289" providerId="ADAL" clId="{5148AB34-802F-4E17-ABC3-D18716ECB838}" dt="2022-11-06T11:06:46.721" v="1053" actId="478"/>
          <ac:picMkLst>
            <pc:docMk/>
            <pc:sldMk cId="3519410998" sldId="1060"/>
            <ac:picMk id="6" creationId="{A016ECA9-6FBE-4A1E-8744-D94B6D9F99E3}"/>
          </ac:picMkLst>
        </pc:picChg>
      </pc:sldChg>
      <pc:sldChg chg="addSp delSp modSp mod">
        <pc:chgData name="Graf Thomas, INI-NET-TCZ-ZH1" userId="487bc3e3-9ce7-4cdd-b7b4-8899ea88d289" providerId="ADAL" clId="{5148AB34-802F-4E17-ABC3-D18716ECB838}" dt="2022-11-06T07:36:10.746" v="686" actId="20577"/>
        <pc:sldMkLst>
          <pc:docMk/>
          <pc:sldMk cId="1039623022" sldId="1061"/>
        </pc:sldMkLst>
        <pc:spChg chg="mod">
          <ac:chgData name="Graf Thomas, INI-NET-TCZ-ZH1" userId="487bc3e3-9ce7-4cdd-b7b4-8899ea88d289" providerId="ADAL" clId="{5148AB34-802F-4E17-ABC3-D18716ECB838}" dt="2022-11-06T07:36:10.746" v="686" actId="20577"/>
          <ac:spMkLst>
            <pc:docMk/>
            <pc:sldMk cId="1039623022" sldId="1061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148AB34-802F-4E17-ABC3-D18716ECB838}" dt="2022-11-06T07:20:48.674" v="138" actId="6549"/>
          <ac:spMkLst>
            <pc:docMk/>
            <pc:sldMk cId="1039623022" sldId="1061"/>
            <ac:spMk id="3" creationId="{29C0DFD4-432D-4B0C-93DF-790441DCF5B9}"/>
          </ac:spMkLst>
        </pc:spChg>
        <pc:spChg chg="mod">
          <ac:chgData name="Graf Thomas, INI-NET-TCZ-ZH1" userId="487bc3e3-9ce7-4cdd-b7b4-8899ea88d289" providerId="ADAL" clId="{5148AB34-802F-4E17-ABC3-D18716ECB838}" dt="2022-11-05T21:08:25.863" v="110" actId="14100"/>
          <ac:spMkLst>
            <pc:docMk/>
            <pc:sldMk cId="1039623022" sldId="1061"/>
            <ac:spMk id="20" creationId="{0CA7C70F-43B7-4438-AF06-A7D00E3B0246}"/>
          </ac:spMkLst>
        </pc:spChg>
        <pc:spChg chg="mod">
          <ac:chgData name="Graf Thomas, INI-NET-TCZ-ZH1" userId="487bc3e3-9ce7-4cdd-b7b4-8899ea88d289" providerId="ADAL" clId="{5148AB34-802F-4E17-ABC3-D18716ECB838}" dt="2022-11-05T21:08:22.383" v="109" actId="14100"/>
          <ac:spMkLst>
            <pc:docMk/>
            <pc:sldMk cId="1039623022" sldId="1061"/>
            <ac:spMk id="27" creationId="{7FC1F92E-6E32-4F17-A670-F0752121FE4D}"/>
          </ac:spMkLst>
        </pc:spChg>
        <pc:spChg chg="mod">
          <ac:chgData name="Graf Thomas, INI-NET-TCZ-ZH1" userId="487bc3e3-9ce7-4cdd-b7b4-8899ea88d289" providerId="ADAL" clId="{5148AB34-802F-4E17-ABC3-D18716ECB838}" dt="2022-11-05T21:08:41.726" v="113" actId="14100"/>
          <ac:spMkLst>
            <pc:docMk/>
            <pc:sldMk cId="1039623022" sldId="1061"/>
            <ac:spMk id="28" creationId="{D06B273D-EDA4-4746-9FD8-C112784F6216}"/>
          </ac:spMkLst>
        </pc:spChg>
        <pc:spChg chg="mod">
          <ac:chgData name="Graf Thomas, INI-NET-TCZ-ZH1" userId="487bc3e3-9ce7-4cdd-b7b4-8899ea88d289" providerId="ADAL" clId="{5148AB34-802F-4E17-ABC3-D18716ECB838}" dt="2022-11-05T21:08:58.789" v="115" actId="14100"/>
          <ac:spMkLst>
            <pc:docMk/>
            <pc:sldMk cId="1039623022" sldId="1061"/>
            <ac:spMk id="30" creationId="{5AC71393-E2EC-40AC-BA0A-BDA8E4D7DDFB}"/>
          </ac:spMkLst>
        </pc:spChg>
        <pc:spChg chg="mod">
          <ac:chgData name="Graf Thomas, INI-NET-TCZ-ZH1" userId="487bc3e3-9ce7-4cdd-b7b4-8899ea88d289" providerId="ADAL" clId="{5148AB34-802F-4E17-ABC3-D18716ECB838}" dt="2022-11-05T21:09:20.539" v="120" actId="14100"/>
          <ac:spMkLst>
            <pc:docMk/>
            <pc:sldMk cId="1039623022" sldId="1061"/>
            <ac:spMk id="31" creationId="{5DE063EB-245A-4CB4-AF5C-F2F28DF78BEE}"/>
          </ac:spMkLst>
        </pc:spChg>
        <pc:spChg chg="del mod">
          <ac:chgData name="Graf Thomas, INI-NET-TCZ-ZH1" userId="487bc3e3-9ce7-4cdd-b7b4-8899ea88d289" providerId="ADAL" clId="{5148AB34-802F-4E17-ABC3-D18716ECB838}" dt="2022-11-05T21:09:02.009" v="116" actId="478"/>
          <ac:spMkLst>
            <pc:docMk/>
            <pc:sldMk cId="1039623022" sldId="1061"/>
            <ac:spMk id="32" creationId="{388799AD-A6BF-489C-BE51-41ED2E54C03F}"/>
          </ac:spMkLst>
        </pc:spChg>
        <pc:spChg chg="del mod">
          <ac:chgData name="Graf Thomas, INI-NET-TCZ-ZH1" userId="487bc3e3-9ce7-4cdd-b7b4-8899ea88d289" providerId="ADAL" clId="{5148AB34-802F-4E17-ABC3-D18716ECB838}" dt="2022-11-05T21:07:43.100" v="73" actId="478"/>
          <ac:spMkLst>
            <pc:docMk/>
            <pc:sldMk cId="1039623022" sldId="1061"/>
            <ac:spMk id="34" creationId="{79BE36A6-4DF1-4D6C-9EF8-4D0B98EC8EC6}"/>
          </ac:spMkLst>
        </pc:spChg>
        <pc:spChg chg="mod">
          <ac:chgData name="Graf Thomas, INI-NET-TCZ-ZH1" userId="487bc3e3-9ce7-4cdd-b7b4-8899ea88d289" providerId="ADAL" clId="{5148AB34-802F-4E17-ABC3-D18716ECB838}" dt="2022-11-05T21:06:53.251" v="70" actId="1038"/>
          <ac:spMkLst>
            <pc:docMk/>
            <pc:sldMk cId="1039623022" sldId="1061"/>
            <ac:spMk id="37" creationId="{C406B850-BCEA-496A-B4BF-A433C86290BA}"/>
          </ac:spMkLst>
        </pc:spChg>
        <pc:spChg chg="mod">
          <ac:chgData name="Graf Thomas, INI-NET-TCZ-ZH1" userId="487bc3e3-9ce7-4cdd-b7b4-8899ea88d289" providerId="ADAL" clId="{5148AB34-802F-4E17-ABC3-D18716ECB838}" dt="2022-11-05T21:08:33.608" v="111" actId="1076"/>
          <ac:spMkLst>
            <pc:docMk/>
            <pc:sldMk cId="1039623022" sldId="1061"/>
            <ac:spMk id="38" creationId="{02FCD080-57BE-46CE-BE47-C5A0EE5828D2}"/>
          </ac:spMkLst>
        </pc:spChg>
        <pc:spChg chg="mod">
          <ac:chgData name="Graf Thomas, INI-NET-TCZ-ZH1" userId="487bc3e3-9ce7-4cdd-b7b4-8899ea88d289" providerId="ADAL" clId="{5148AB34-802F-4E17-ABC3-D18716ECB838}" dt="2022-11-05T21:09:30.351" v="121" actId="1076"/>
          <ac:spMkLst>
            <pc:docMk/>
            <pc:sldMk cId="1039623022" sldId="1061"/>
            <ac:spMk id="39" creationId="{17BC6F73-81D4-48E9-8BDD-3AED82DAEB42}"/>
          </ac:spMkLst>
        </pc:spChg>
        <pc:spChg chg="mod">
          <ac:chgData name="Graf Thomas, INI-NET-TCZ-ZH1" userId="487bc3e3-9ce7-4cdd-b7b4-8899ea88d289" providerId="ADAL" clId="{5148AB34-802F-4E17-ABC3-D18716ECB838}" dt="2022-11-06T07:19:34.066" v="124" actId="1076"/>
          <ac:spMkLst>
            <pc:docMk/>
            <pc:sldMk cId="1039623022" sldId="1061"/>
            <ac:spMk id="40" creationId="{9C9D723A-844F-43A4-BD5B-41E408FD0BB5}"/>
          </ac:spMkLst>
        </pc:spChg>
        <pc:spChg chg="mod">
          <ac:chgData name="Graf Thomas, INI-NET-TCZ-ZH1" userId="487bc3e3-9ce7-4cdd-b7b4-8899ea88d289" providerId="ADAL" clId="{5148AB34-802F-4E17-ABC3-D18716ECB838}" dt="2022-11-06T07:19:41.561" v="125" actId="1076"/>
          <ac:spMkLst>
            <pc:docMk/>
            <pc:sldMk cId="1039623022" sldId="1061"/>
            <ac:spMk id="41" creationId="{D5537D76-4475-44E9-8308-28F2395B103D}"/>
          </ac:spMkLst>
        </pc:spChg>
        <pc:spChg chg="del mod">
          <ac:chgData name="Graf Thomas, INI-NET-TCZ-ZH1" userId="487bc3e3-9ce7-4cdd-b7b4-8899ea88d289" providerId="ADAL" clId="{5148AB34-802F-4E17-ABC3-D18716ECB838}" dt="2022-11-05T21:09:07.253" v="118" actId="478"/>
          <ac:spMkLst>
            <pc:docMk/>
            <pc:sldMk cId="1039623022" sldId="1061"/>
            <ac:spMk id="42" creationId="{FF3F1EE6-B177-4030-84C3-563747E2F319}"/>
          </ac:spMkLst>
        </pc:spChg>
        <pc:spChg chg="del mod">
          <ac:chgData name="Graf Thomas, INI-NET-TCZ-ZH1" userId="487bc3e3-9ce7-4cdd-b7b4-8899ea88d289" providerId="ADAL" clId="{5148AB34-802F-4E17-ABC3-D18716ECB838}" dt="2022-11-05T21:07:44.055" v="74" actId="478"/>
          <ac:spMkLst>
            <pc:docMk/>
            <pc:sldMk cId="1039623022" sldId="1061"/>
            <ac:spMk id="43" creationId="{A03D969F-F742-4A10-A897-A342CACA5243}"/>
          </ac:spMkLst>
        </pc:spChg>
        <pc:picChg chg="add mod ord">
          <ac:chgData name="Graf Thomas, INI-NET-TCZ-ZH1" userId="487bc3e3-9ce7-4cdd-b7b4-8899ea88d289" providerId="ADAL" clId="{5148AB34-802F-4E17-ABC3-D18716ECB838}" dt="2022-11-05T21:06:40.585" v="42" actId="1036"/>
          <ac:picMkLst>
            <pc:docMk/>
            <pc:sldMk cId="1039623022" sldId="1061"/>
            <ac:picMk id="5" creationId="{A7A73E0A-9085-4327-9216-AFECB6A53B2E}"/>
          </ac:picMkLst>
        </pc:picChg>
      </pc:sldChg>
      <pc:sldChg chg="addSp delSp modSp add del mod">
        <pc:chgData name="Graf Thomas, INI-NET-TCZ-ZH1" userId="487bc3e3-9ce7-4cdd-b7b4-8899ea88d289" providerId="ADAL" clId="{5148AB34-802F-4E17-ABC3-D18716ECB838}" dt="2022-11-06T15:41:35.795" v="1076" actId="20577"/>
        <pc:sldMkLst>
          <pc:docMk/>
          <pc:sldMk cId="1525364606" sldId="1062"/>
        </pc:sldMkLst>
        <pc:spChg chg="mod">
          <ac:chgData name="Graf Thomas, INI-NET-TCZ-ZH1" userId="487bc3e3-9ce7-4cdd-b7b4-8899ea88d289" providerId="ADAL" clId="{5148AB34-802F-4E17-ABC3-D18716ECB838}" dt="2022-11-06T08:01:01.048" v="941" actId="20577"/>
          <ac:spMkLst>
            <pc:docMk/>
            <pc:sldMk cId="1525364606" sldId="1062"/>
            <ac:spMk id="2" creationId="{FF20F271-6F0D-4AC0-BB1D-F5C338165C13}"/>
          </ac:spMkLst>
        </pc:spChg>
        <pc:spChg chg="del">
          <ac:chgData name="Graf Thomas, INI-NET-TCZ-ZH1" userId="487bc3e3-9ce7-4cdd-b7b4-8899ea88d289" providerId="ADAL" clId="{5148AB34-802F-4E17-ABC3-D18716ECB838}" dt="2022-11-06T07:26:56.324" v="141" actId="478"/>
          <ac:spMkLst>
            <pc:docMk/>
            <pc:sldMk cId="1525364606" sldId="1062"/>
            <ac:spMk id="3" creationId="{29C0DFD4-432D-4B0C-93DF-790441DCF5B9}"/>
          </ac:spMkLst>
        </pc:spChg>
        <pc:spChg chg="add del mod">
          <ac:chgData name="Graf Thomas, INI-NET-TCZ-ZH1" userId="487bc3e3-9ce7-4cdd-b7b4-8899ea88d289" providerId="ADAL" clId="{5148AB34-802F-4E17-ABC3-D18716ECB838}" dt="2022-11-06T07:27:00.046" v="142" actId="478"/>
          <ac:spMkLst>
            <pc:docMk/>
            <pc:sldMk cId="1525364606" sldId="1062"/>
            <ac:spMk id="5" creationId="{962C3FBE-BF20-4C68-8C8F-7516FD4E0C76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20" creationId="{0CA7C70F-43B7-4438-AF06-A7D00E3B0246}"/>
          </ac:spMkLst>
        </pc:spChg>
        <pc:spChg chg="add mod">
          <ac:chgData name="Graf Thomas, INI-NET-TCZ-ZH1" userId="487bc3e3-9ce7-4cdd-b7b4-8899ea88d289" providerId="ADAL" clId="{5148AB34-802F-4E17-ABC3-D18716ECB838}" dt="2022-11-06T15:41:35.795" v="1076" actId="20577"/>
          <ac:spMkLst>
            <pc:docMk/>
            <pc:sldMk cId="1525364606" sldId="1062"/>
            <ac:spMk id="23" creationId="{60DC7570-464B-4FC8-9924-FA59864EE277}"/>
          </ac:spMkLst>
        </pc:spChg>
        <pc:spChg chg="add mod">
          <ac:chgData name="Graf Thomas, INI-NET-TCZ-ZH1" userId="487bc3e3-9ce7-4cdd-b7b4-8899ea88d289" providerId="ADAL" clId="{5148AB34-802F-4E17-ABC3-D18716ECB838}" dt="2022-11-06T11:00:33.575" v="1014" actId="14100"/>
          <ac:spMkLst>
            <pc:docMk/>
            <pc:sldMk cId="1525364606" sldId="1062"/>
            <ac:spMk id="24" creationId="{34A2D270-5EDD-462E-BF0C-98FC51B4F083}"/>
          </ac:spMkLst>
        </pc:spChg>
        <pc:spChg chg="add mod">
          <ac:chgData name="Graf Thomas, INI-NET-TCZ-ZH1" userId="487bc3e3-9ce7-4cdd-b7b4-8899ea88d289" providerId="ADAL" clId="{5148AB34-802F-4E17-ABC3-D18716ECB838}" dt="2022-11-06T11:01:21.544" v="1052" actId="1037"/>
          <ac:spMkLst>
            <pc:docMk/>
            <pc:sldMk cId="1525364606" sldId="1062"/>
            <ac:spMk id="25" creationId="{D71AD723-CEB3-4649-B924-E0B86D830E0C}"/>
          </ac:spMkLst>
        </pc:spChg>
        <pc:spChg chg="add del mod">
          <ac:chgData name="Graf Thomas, INI-NET-TCZ-ZH1" userId="487bc3e3-9ce7-4cdd-b7b4-8899ea88d289" providerId="ADAL" clId="{5148AB34-802F-4E17-ABC3-D18716ECB838}" dt="2022-11-06T07:40:06.171" v="778" actId="478"/>
          <ac:spMkLst>
            <pc:docMk/>
            <pc:sldMk cId="1525364606" sldId="1062"/>
            <ac:spMk id="26" creationId="{5E2D53C3-0327-4EE7-A6BC-7E464898980C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27" creationId="{7FC1F92E-6E32-4F17-A670-F0752121FE4D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28" creationId="{D06B273D-EDA4-4746-9FD8-C112784F6216}"/>
          </ac:spMkLst>
        </pc:spChg>
        <pc:spChg chg="add mod">
          <ac:chgData name="Graf Thomas, INI-NET-TCZ-ZH1" userId="487bc3e3-9ce7-4cdd-b7b4-8899ea88d289" providerId="ADAL" clId="{5148AB34-802F-4E17-ABC3-D18716ECB838}" dt="2022-11-06T11:01:11.273" v="1047" actId="1037"/>
          <ac:spMkLst>
            <pc:docMk/>
            <pc:sldMk cId="1525364606" sldId="1062"/>
            <ac:spMk id="29" creationId="{C5D251F4-34BE-4714-932D-E87624AE95E3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30" creationId="{5AC71393-E2EC-40AC-BA0A-BDA8E4D7DDFB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31" creationId="{5DE063EB-245A-4CB4-AF5C-F2F28DF78BEE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32" creationId="{388799AD-A6BF-489C-BE51-41ED2E54C03F}"/>
          </ac:spMkLst>
        </pc:spChg>
        <pc:spChg chg="add mod">
          <ac:chgData name="Graf Thomas, INI-NET-TCZ-ZH1" userId="487bc3e3-9ce7-4cdd-b7b4-8899ea88d289" providerId="ADAL" clId="{5148AB34-802F-4E17-ABC3-D18716ECB838}" dt="2022-11-06T11:01:01.995" v="1030" actId="1038"/>
          <ac:spMkLst>
            <pc:docMk/>
            <pc:sldMk cId="1525364606" sldId="1062"/>
            <ac:spMk id="33" creationId="{52877908-55F3-4CED-8007-42A29EF56A29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34" creationId="{79BE36A6-4DF1-4D6C-9EF8-4D0B98EC8EC6}"/>
          </ac:spMkLst>
        </pc:spChg>
        <pc:spChg chg="add mod">
          <ac:chgData name="Graf Thomas, INI-NET-TCZ-ZH1" userId="487bc3e3-9ce7-4cdd-b7b4-8899ea88d289" providerId="ADAL" clId="{5148AB34-802F-4E17-ABC3-D18716ECB838}" dt="2022-11-06T11:00:37.293" v="1015" actId="1076"/>
          <ac:spMkLst>
            <pc:docMk/>
            <pc:sldMk cId="1525364606" sldId="1062"/>
            <ac:spMk id="35" creationId="{7D5C5F80-EA28-4499-89F6-E905CEA856EE}"/>
          </ac:spMkLst>
        </pc:spChg>
        <pc:spChg chg="add mod">
          <ac:chgData name="Graf Thomas, INI-NET-TCZ-ZH1" userId="487bc3e3-9ce7-4cdd-b7b4-8899ea88d289" providerId="ADAL" clId="{5148AB34-802F-4E17-ABC3-D18716ECB838}" dt="2022-11-06T11:01:21.544" v="1052" actId="1037"/>
          <ac:spMkLst>
            <pc:docMk/>
            <pc:sldMk cId="1525364606" sldId="1062"/>
            <ac:spMk id="36" creationId="{8C413CA0-26A9-4B3B-BD11-3490C2A56591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37" creationId="{C406B850-BCEA-496A-B4BF-A433C86290BA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38" creationId="{02FCD080-57BE-46CE-BE47-C5A0EE5828D2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39" creationId="{17BC6F73-81D4-48E9-8BDD-3AED82DAEB42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40" creationId="{9C9D723A-844F-43A4-BD5B-41E408FD0BB5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41" creationId="{D5537D76-4475-44E9-8308-28F2395B103D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42" creationId="{FF3F1EE6-B177-4030-84C3-563747E2F319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43" creationId="{A03D969F-F742-4A10-A897-A342CACA5243}"/>
          </ac:spMkLst>
        </pc:spChg>
        <pc:spChg chg="add mod">
          <ac:chgData name="Graf Thomas, INI-NET-TCZ-ZH1" userId="487bc3e3-9ce7-4cdd-b7b4-8899ea88d289" providerId="ADAL" clId="{5148AB34-802F-4E17-ABC3-D18716ECB838}" dt="2022-11-06T11:01:11.273" v="1047" actId="1037"/>
          <ac:spMkLst>
            <pc:docMk/>
            <pc:sldMk cId="1525364606" sldId="1062"/>
            <ac:spMk id="44" creationId="{12E6A134-8962-463D-8990-B8B5319C8B44}"/>
          </ac:spMkLst>
        </pc:spChg>
        <pc:spChg chg="add mod">
          <ac:chgData name="Graf Thomas, INI-NET-TCZ-ZH1" userId="487bc3e3-9ce7-4cdd-b7b4-8899ea88d289" providerId="ADAL" clId="{5148AB34-802F-4E17-ABC3-D18716ECB838}" dt="2022-11-06T11:01:01.995" v="1030" actId="1038"/>
          <ac:spMkLst>
            <pc:docMk/>
            <pc:sldMk cId="1525364606" sldId="1062"/>
            <ac:spMk id="45" creationId="{B830C4A7-6E40-4669-B8C3-C3EBA3A9CE4E}"/>
          </ac:spMkLst>
        </pc:spChg>
        <pc:spChg chg="add del mod">
          <ac:chgData name="Graf Thomas, INI-NET-TCZ-ZH1" userId="487bc3e3-9ce7-4cdd-b7b4-8899ea88d289" providerId="ADAL" clId="{5148AB34-802F-4E17-ABC3-D18716ECB838}" dt="2022-11-06T07:42:33.093" v="806" actId="478"/>
          <ac:spMkLst>
            <pc:docMk/>
            <pc:sldMk cId="1525364606" sldId="1062"/>
            <ac:spMk id="46" creationId="{E68BB810-E8C3-490D-9046-93BC91E6CE48}"/>
          </ac:spMkLst>
        </pc:spChg>
        <pc:spChg chg="add del mod">
          <ac:chgData name="Graf Thomas, INI-NET-TCZ-ZH1" userId="487bc3e3-9ce7-4cdd-b7b4-8899ea88d289" providerId="ADAL" clId="{5148AB34-802F-4E17-ABC3-D18716ECB838}" dt="2022-11-06T07:42:33.093" v="806" actId="478"/>
          <ac:spMkLst>
            <pc:docMk/>
            <pc:sldMk cId="1525364606" sldId="1062"/>
            <ac:spMk id="47" creationId="{4953D927-E6BA-4B06-B0EA-A84791FEEBC6}"/>
          </ac:spMkLst>
        </pc:spChg>
        <pc:spChg chg="add del mod">
          <ac:chgData name="Graf Thomas, INI-NET-TCZ-ZH1" userId="487bc3e3-9ce7-4cdd-b7b4-8899ea88d289" providerId="ADAL" clId="{5148AB34-802F-4E17-ABC3-D18716ECB838}" dt="2022-11-06T07:42:33.093" v="806" actId="478"/>
          <ac:spMkLst>
            <pc:docMk/>
            <pc:sldMk cId="1525364606" sldId="1062"/>
            <ac:spMk id="48" creationId="{5E5A54A8-B22E-496A-86D5-730300746994}"/>
          </ac:spMkLst>
        </pc:spChg>
        <pc:picChg chg="add mod ord">
          <ac:chgData name="Graf Thomas, INI-NET-TCZ-ZH1" userId="487bc3e3-9ce7-4cdd-b7b4-8899ea88d289" providerId="ADAL" clId="{5148AB34-802F-4E17-ABC3-D18716ECB838}" dt="2022-11-06T11:00:16.015" v="1012" actId="1076"/>
          <ac:picMkLst>
            <pc:docMk/>
            <pc:sldMk cId="1525364606" sldId="1062"/>
            <ac:picMk id="4" creationId="{5D5B639C-F837-461D-B5CC-AB1BD1D1FDBB}"/>
          </ac:picMkLst>
        </pc:picChg>
        <pc:picChg chg="add del mod">
          <ac:chgData name="Graf Thomas, INI-NET-TCZ-ZH1" userId="487bc3e3-9ce7-4cdd-b7b4-8899ea88d289" providerId="ADAL" clId="{5148AB34-802F-4E17-ABC3-D18716ECB838}" dt="2022-11-06T10:59:51.771" v="998" actId="478"/>
          <ac:picMkLst>
            <pc:docMk/>
            <pc:sldMk cId="1525364606" sldId="1062"/>
            <ac:picMk id="7" creationId="{07C08FC4-20DC-4E6D-B2AA-C1B98F02083D}"/>
          </ac:picMkLst>
        </pc:picChg>
      </pc:sldChg>
    </pc:docChg>
  </pc:docChgLst>
  <pc:docChgLst>
    <pc:chgData name="Graf Thomas, INI-NET-DCF" userId="487bc3e3-9ce7-4cdd-b7b4-8899ea88d289" providerId="ADAL" clId="{61A825A2-3D20-4F1E-8A91-A2606F04E19D}"/>
    <pc:docChg chg="custSel modSld">
      <pc:chgData name="Graf Thomas, INI-NET-DCF" userId="487bc3e3-9ce7-4cdd-b7b4-8899ea88d289" providerId="ADAL" clId="{61A825A2-3D20-4F1E-8A91-A2606F04E19D}" dt="2020-04-02T10:48:14.020" v="112" actId="478"/>
      <pc:docMkLst>
        <pc:docMk/>
      </pc:docMkLst>
      <pc:sldChg chg="addSp delSp modSp">
        <pc:chgData name="Graf Thomas, INI-NET-DCF" userId="487bc3e3-9ce7-4cdd-b7b4-8899ea88d289" providerId="ADAL" clId="{61A825A2-3D20-4F1E-8A91-A2606F04E19D}" dt="2020-04-02T10:40:39.233" v="32"/>
        <pc:sldMkLst>
          <pc:docMk/>
          <pc:sldMk cId="2681954568" sldId="1035"/>
        </pc:sldMkLst>
        <pc:spChg chg="add del mo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5" creationId="{23394210-0FF1-47B5-8C13-A2C7C0A5E44E}"/>
          </ac:spMkLst>
        </pc:spChg>
        <pc:spChg chg="ad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6" creationId="{4D0044F8-1C12-4A59-883A-7B56B9370029}"/>
          </ac:spMkLst>
        </pc:spChg>
      </pc:sldChg>
      <pc:sldChg chg="modSp">
        <pc:chgData name="Graf Thomas, INI-NET-DCF" userId="487bc3e3-9ce7-4cdd-b7b4-8899ea88d289" providerId="ADAL" clId="{61A825A2-3D20-4F1E-8A91-A2606F04E19D}" dt="2020-04-02T10:47:11.901" v="105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61A825A2-3D20-4F1E-8A91-A2606F04E19D}" dt="2020-04-02T10:40:27.218" v="30" actId="255"/>
          <ac:spMkLst>
            <pc:docMk/>
            <pc:sldMk cId="3578665336" sldId="1041"/>
            <ac:spMk id="2" creationId="{AD23057C-339A-4254-8994-8EB77B8B4163}"/>
          </ac:spMkLst>
        </pc:spChg>
        <pc:spChg chg="mod">
          <ac:chgData name="Graf Thomas, INI-NET-DCF" userId="487bc3e3-9ce7-4cdd-b7b4-8899ea88d289" providerId="ADAL" clId="{61A825A2-3D20-4F1E-8A91-A2606F04E19D}" dt="2020-04-02T10:47:11.901" v="105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modSp">
        <pc:chgData name="Graf Thomas, INI-NET-DCF" userId="487bc3e3-9ce7-4cdd-b7b4-8899ea88d289" providerId="ADAL" clId="{61A825A2-3D20-4F1E-8A91-A2606F04E19D}" dt="2020-04-02T10:41:04.608" v="56" actId="1035"/>
        <pc:sldMkLst>
          <pc:docMk/>
          <pc:sldMk cId="2462566068" sldId="1045"/>
        </pc:sldMkLst>
        <pc:spChg chg="mod">
          <ac:chgData name="Graf Thomas, INI-NET-DCF" userId="487bc3e3-9ce7-4cdd-b7b4-8899ea88d289" providerId="ADAL" clId="{61A825A2-3D20-4F1E-8A91-A2606F04E19D}" dt="2020-04-02T10:41:04.608" v="56" actId="1035"/>
          <ac:spMkLst>
            <pc:docMk/>
            <pc:sldMk cId="2462566068" sldId="1045"/>
            <ac:spMk id="7" creationId="{9D78E80E-0E52-4C4C-AA05-89B1838A3EDB}"/>
          </ac:spMkLst>
        </pc:spChg>
        <pc:spChg chg="add">
          <ac:chgData name="Graf Thomas, INI-NET-DCF" userId="487bc3e3-9ce7-4cdd-b7b4-8899ea88d289" providerId="ADAL" clId="{61A825A2-3D20-4F1E-8A91-A2606F04E19D}" dt="2020-04-02T10:40:42.267" v="33"/>
          <ac:spMkLst>
            <pc:docMk/>
            <pc:sldMk cId="2462566068" sldId="1045"/>
            <ac:spMk id="8" creationId="{6EC90CF8-8228-4D83-8C7C-09917DD747AB}"/>
          </ac:spMkLst>
        </pc:spChg>
        <pc:picChg chg="mod">
          <ac:chgData name="Graf Thomas, INI-NET-DCF" userId="487bc3e3-9ce7-4cdd-b7b4-8899ea88d289" providerId="ADAL" clId="{61A825A2-3D20-4F1E-8A91-A2606F04E19D}" dt="2020-04-02T10:41:04.608" v="56" actId="1035"/>
          <ac:picMkLst>
            <pc:docMk/>
            <pc:sldMk cId="2462566068" sldId="1045"/>
            <ac:picMk id="6" creationId="{5261971C-ADFF-4ACD-838B-7A94DCE01023}"/>
          </ac:picMkLst>
        </pc:picChg>
      </pc:sldChg>
      <pc:sldChg chg="addSp delSp modSp">
        <pc:chgData name="Graf Thomas, INI-NET-DCF" userId="487bc3e3-9ce7-4cdd-b7b4-8899ea88d289" providerId="ADAL" clId="{61A825A2-3D20-4F1E-8A91-A2606F04E19D}" dt="2020-04-02T10:48:14.020" v="112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61A825A2-3D20-4F1E-8A91-A2606F04E19D}" dt="2020-04-02T10:46:53.581" v="99" actId="27636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61A825A2-3D20-4F1E-8A91-A2606F04E19D}" dt="2020-04-02T10:45:02.890" v="85" actId="108"/>
          <ac:spMkLst>
            <pc:docMk/>
            <pc:sldMk cId="4005888238" sldId="1046"/>
            <ac:spMk id="17" creationId="{3A749B68-71C0-48BE-AEC2-F59082F0DB29}"/>
          </ac:spMkLst>
        </pc:spChg>
        <pc:spChg chg="add mod">
          <ac:chgData name="Graf Thomas, INI-NET-DCF" userId="487bc3e3-9ce7-4cdd-b7b4-8899ea88d289" providerId="ADAL" clId="{61A825A2-3D20-4F1E-8A91-A2606F04E19D}" dt="2020-04-02T08:26:38.099" v="4" actId="20577"/>
          <ac:spMkLst>
            <pc:docMk/>
            <pc:sldMk cId="4005888238" sldId="1046"/>
            <ac:spMk id="24" creationId="{809CD077-DFC4-4360-A3CC-925608484925}"/>
          </ac:spMkLst>
        </pc:spChg>
        <pc:spChg chg="add mod">
          <ac:chgData name="Graf Thomas, INI-NET-DCF" userId="487bc3e3-9ce7-4cdd-b7b4-8899ea88d289" providerId="ADAL" clId="{61A825A2-3D20-4F1E-8A91-A2606F04E19D}" dt="2020-04-02T08:26:40.452" v="5" actId="20577"/>
          <ac:spMkLst>
            <pc:docMk/>
            <pc:sldMk cId="4005888238" sldId="1046"/>
            <ac:spMk id="27" creationId="{4CF93508-BBE1-4500-87DF-10E4DF8681EF}"/>
          </ac:spMkLst>
        </pc:spChg>
        <pc:spChg chg="add">
          <ac:chgData name="Graf Thomas, INI-NET-DCF" userId="487bc3e3-9ce7-4cdd-b7b4-8899ea88d289" providerId="ADAL" clId="{61A825A2-3D20-4F1E-8A91-A2606F04E19D}" dt="2020-04-02T10:40:51.734" v="35"/>
          <ac:spMkLst>
            <pc:docMk/>
            <pc:sldMk cId="4005888238" sldId="1046"/>
            <ac:spMk id="31" creationId="{7AF24402-23AF-49A6-B6C7-5487074D6A59}"/>
          </ac:spMkLst>
        </pc:sp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28" creationId="{D23AE6DD-B897-4EA3-97F4-18388AFCB18F}"/>
          </ac:cxnSpMkLst>
        </pc:cxnChg>
        <pc:cxnChg chg="add del mod">
          <ac:chgData name="Graf Thomas, INI-NET-DCF" userId="487bc3e3-9ce7-4cdd-b7b4-8899ea88d289" providerId="ADAL" clId="{61A825A2-3D20-4F1E-8A91-A2606F04E19D}" dt="2020-04-02T10:42:39.316" v="65" actId="478"/>
          <ac:cxnSpMkLst>
            <pc:docMk/>
            <pc:sldMk cId="4005888238" sldId="1046"/>
            <ac:cxnSpMk id="29" creationId="{9CA5BB82-5364-459F-905F-BCFFF9F82C93}"/>
          </ac:cxnSpMkLst>
        </pc:cxnChg>
        <pc:cxnChg chg="add mod">
          <ac:chgData name="Graf Thomas, INI-NET-DCF" userId="487bc3e3-9ce7-4cdd-b7b4-8899ea88d289" providerId="ADAL" clId="{61A825A2-3D20-4F1E-8A91-A2606F04E19D}" dt="2020-04-02T10:41:35.100" v="60" actId="14100"/>
          <ac:cxnSpMkLst>
            <pc:docMk/>
            <pc:sldMk cId="4005888238" sldId="1046"/>
            <ac:cxnSpMk id="32" creationId="{97629AC2-9733-4432-8088-658AD929E792}"/>
          </ac:cxnSpMkLst>
        </pc:cxnChg>
        <pc:cxnChg chg="del mod">
          <ac:chgData name="Graf Thomas, INI-NET-DCF" userId="487bc3e3-9ce7-4cdd-b7b4-8899ea88d289" providerId="ADAL" clId="{61A825A2-3D20-4F1E-8A91-A2606F04E19D}" dt="2020-04-02T10:42:47.619" v="69" actId="478"/>
          <ac:cxnSpMkLst>
            <pc:docMk/>
            <pc:sldMk cId="4005888238" sldId="1046"/>
            <ac:cxnSpMk id="35" creationId="{23624EF0-577C-4218-BB81-9632B546E4B6}"/>
          </ac:cxnSpMkLst>
        </pc:cxn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39" creationId="{8754F12C-350A-4027-9EF7-C3D5A4195F2A}"/>
          </ac:cxnSpMkLst>
        </pc:cxnChg>
        <pc:cxnChg chg="add del mod">
          <ac:chgData name="Graf Thomas, INI-NET-DCF" userId="487bc3e3-9ce7-4cdd-b7b4-8899ea88d289" providerId="ADAL" clId="{61A825A2-3D20-4F1E-8A91-A2606F04E19D}" dt="2020-04-02T10:48:14.020" v="112" actId="478"/>
          <ac:cxnSpMkLst>
            <pc:docMk/>
            <pc:sldMk cId="4005888238" sldId="1046"/>
            <ac:cxnSpMk id="40" creationId="{DD490B5D-C9F7-4E24-8EB9-FFF31A540AF0}"/>
          </ac:cxnSpMkLst>
        </pc:cxnChg>
      </pc:sldChg>
      <pc:sldChg chg="addSp modSp">
        <pc:chgData name="Graf Thomas, INI-NET-DCF" userId="487bc3e3-9ce7-4cdd-b7b4-8899ea88d289" providerId="ADAL" clId="{61A825A2-3D20-4F1E-8A91-A2606F04E19D}" dt="2020-04-02T10:41:16.025" v="57" actId="1076"/>
        <pc:sldMkLst>
          <pc:docMk/>
          <pc:sldMk cId="863121141" sldId="1047"/>
        </pc:sldMkLst>
        <pc:spChg chg="add">
          <ac:chgData name="Graf Thomas, INI-NET-DCF" userId="487bc3e3-9ce7-4cdd-b7b4-8899ea88d289" providerId="ADAL" clId="{61A825A2-3D20-4F1E-8A91-A2606F04E19D}" dt="2020-04-02T10:40:45.505" v="34"/>
          <ac:spMkLst>
            <pc:docMk/>
            <pc:sldMk cId="863121141" sldId="1047"/>
            <ac:spMk id="5" creationId="{2237708A-875F-43CB-820F-DF778CB52FAF}"/>
          </ac:spMkLst>
        </pc:spChg>
        <pc:picChg chg="mod">
          <ac:chgData name="Graf Thomas, INI-NET-DCF" userId="487bc3e3-9ce7-4cdd-b7b4-8899ea88d289" providerId="ADAL" clId="{61A825A2-3D20-4F1E-8A91-A2606F04E19D}" dt="2020-04-02T10:41:16.025" v="57" actId="1076"/>
          <ac:picMkLst>
            <pc:docMk/>
            <pc:sldMk cId="863121141" sldId="1047"/>
            <ac:picMk id="4" creationId="{F80544C5-4225-4FB2-A79C-0D166CB6DAF5}"/>
          </ac:picMkLst>
        </pc:picChg>
      </pc:sldChg>
      <pc:sldChg chg="addSp modSp">
        <pc:chgData name="Graf Thomas, INI-NET-DCF" userId="487bc3e3-9ce7-4cdd-b7b4-8899ea88d289" providerId="ADAL" clId="{61A825A2-3D20-4F1E-8A91-A2606F04E19D}" dt="2020-04-02T10:47:21.625" v="111" actId="20577"/>
        <pc:sldMkLst>
          <pc:docMk/>
          <pc:sldMk cId="3529422000" sldId="1048"/>
        </pc:sldMkLst>
        <pc:spChg chg="add">
          <ac:chgData name="Graf Thomas, INI-NET-DCF" userId="487bc3e3-9ce7-4cdd-b7b4-8899ea88d289" providerId="ADAL" clId="{61A825A2-3D20-4F1E-8A91-A2606F04E19D}" dt="2020-04-02T10:40:54.272" v="36"/>
          <ac:spMkLst>
            <pc:docMk/>
            <pc:sldMk cId="3529422000" sldId="1048"/>
            <ac:spMk id="4" creationId="{B5515412-721A-4AFD-91C1-7CFDAAED26C6}"/>
          </ac:spMkLst>
        </pc:spChg>
        <pc:spChg chg="mod">
          <ac:chgData name="Graf Thomas, INI-NET-DCF" userId="487bc3e3-9ce7-4cdd-b7b4-8899ea88d289" providerId="ADAL" clId="{61A825A2-3D20-4F1E-8A91-A2606F04E19D}" dt="2020-04-02T10:47:21.625" v="111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06.11.2022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sa-unyte/vpp-srh-onpath-telemetr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sa-unyte/vpp-srh-onpath-telemetr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01051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Export of Segment Routing IPv6 Information in IPFIX</a:t>
            </a:r>
            <a:br>
              <a:rPr lang="en-US" sz="3600" b="1" dirty="0"/>
            </a:br>
            <a:r>
              <a:rPr lang="en-US" sz="2800" dirty="0"/>
              <a:t>draft-ietf-opsawg-ipfix-srv6-srh-03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Enabling insights in SRv6 forwarding plane 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	by adding Segment Routing dimensions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317E9BA-6AEC-4D14-B133-97378590FE3C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pierre.francois@insa-lyon.fr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06. </a:t>
            </a:r>
            <a:r>
              <a:rPr lang="de-CH" sz="3800" dirty="0">
                <a:latin typeface="+mj-lt"/>
                <a:ea typeface="+mj-ea"/>
                <a:cs typeface="+mj-cs"/>
              </a:rPr>
              <a:t>November</a:t>
            </a:r>
            <a:r>
              <a:rPr lang="de-CH" sz="3800" dirty="0">
                <a:latin typeface="+mj-lt"/>
              </a:rPr>
              <a:t> 2022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/>
              <a:t>SRv6 @ IPFIX</a:t>
            </a:r>
            <a:br>
              <a:rPr lang="en-US" sz="3600"/>
            </a:br>
            <a:r>
              <a:rPr lang="en-US" sz="3600">
                <a:solidFill>
                  <a:schemeClr val="bg2">
                    <a:lumMod val="75000"/>
                  </a:schemeClr>
                </a:solidFill>
              </a:rPr>
              <a:t>Draft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7314" cy="3353204"/>
          </a:xfrm>
        </p:spPr>
        <p:txBody>
          <a:bodyPr>
            <a:noAutofit/>
          </a:bodyPr>
          <a:lstStyle/>
          <a:p>
            <a:r>
              <a:rPr lang="en-US" sz="2300" dirty="0"/>
              <a:t>Received comments from SPRING, OPSAWG and network vendors working on implementations.</a:t>
            </a:r>
          </a:p>
          <a:p>
            <a:r>
              <a:rPr lang="en-US" sz="2300" b="1" dirty="0"/>
              <a:t>Addressed all open issues. </a:t>
            </a:r>
            <a:r>
              <a:rPr lang="en-US" sz="2300" dirty="0"/>
              <a:t>Verified with IANA how to manage the srhFlagsIPv6 and </a:t>
            </a:r>
            <a:r>
              <a:rPr lang="en-US" sz="2300" dirty="0" err="1"/>
              <a:t>srhSegmentEndpointBehavior</a:t>
            </a:r>
            <a:r>
              <a:rPr lang="en-US" sz="2300" dirty="0"/>
              <a:t> registries. Outcome is to have a reference to the "Segment Routing Header" registry instead of listing the entries in the IPFIX registry.</a:t>
            </a:r>
          </a:p>
          <a:p>
            <a:r>
              <a:rPr lang="en-US" sz="2300" dirty="0"/>
              <a:t>Expanded the terminology section to have a consolidated view on which terms are inherited from which RFC.</a:t>
            </a:r>
          </a:p>
          <a:p>
            <a:r>
              <a:rPr lang="en-US" sz="2300" dirty="0"/>
              <a:t>Added "Segment Routing Policy" in the srhActiveSegmentIPv6Type registry.</a:t>
            </a:r>
          </a:p>
          <a:p>
            <a:r>
              <a:rPr lang="en-US" sz="2300" dirty="0"/>
              <a:t>Added "Multiple Segment Routing Headers" in the "Operational Considerations" section.</a:t>
            </a:r>
          </a:p>
          <a:p>
            <a:r>
              <a:rPr lang="en-US" sz="2300" dirty="0"/>
              <a:t>Corrected "Template Record and Data Set with SRH Section" example.</a:t>
            </a:r>
          </a:p>
          <a:p>
            <a:r>
              <a:rPr lang="en-US" sz="2300" dirty="0"/>
              <a:t>Added the "Implementation Status" to document the current implementations.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0EC51CE-09A9-4E4B-B5C0-99570D63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2</a:t>
            </a:fld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9661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IETF 115 Hackathon – VPP Implementation Status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Lab topology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3</a:t>
            </a:fld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F28CB-9AA9-4C4B-93B7-0612B7492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3346"/>
            <a:ext cx="10421677" cy="40716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1963"/>
            <a:ext cx="9849393" cy="5414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FD.io VPP Open Source Code published: </a:t>
            </a:r>
            <a:r>
              <a:rPr lang="en-US" sz="1800" dirty="0">
                <a:hlinkClick r:id="rId3"/>
              </a:rPr>
              <a:t>https://github.com/insa-unyte/vpp-srh-onpath-telemetry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4282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IETF 115 Hackathon - VPP Implementation Status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Record order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4602"/>
            <a:ext cx="6210869" cy="180899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Shows an IPFIX data-template example for a IPv6 encapsulated SRv6 Packet. </a:t>
            </a:r>
            <a:r>
              <a:rPr lang="en-US" sz="1800" b="1" dirty="0"/>
              <a:t>IPFIX entity sourceIPv6Address appears twice.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b="1" dirty="0"/>
              <a:t>Order of the data records matter as described in Section 8 of [RFC7011]. </a:t>
            </a:r>
            <a:r>
              <a:rPr lang="en-US" sz="1800" dirty="0"/>
              <a:t>Distinguishes between the tunneled Customer Data Plane and the Provider Data Plane.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205D76A-473C-4D5A-B10B-0199629EE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998" y="1879479"/>
            <a:ext cx="4249853" cy="4838476"/>
          </a:xfrm>
          <a:prstGeom prst="rect">
            <a:avLst/>
          </a:prstGeom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4</a:t>
            </a:fld>
            <a:endParaRPr lang="en-US" sz="2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A7C70F-43B7-4438-AF06-A7D00E3B0246}"/>
              </a:ext>
            </a:extLst>
          </p:cNvPr>
          <p:cNvSpPr/>
          <p:nvPr/>
        </p:nvSpPr>
        <p:spPr>
          <a:xfrm>
            <a:off x="7719921" y="3354692"/>
            <a:ext cx="2093153" cy="1458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C1F92E-6E32-4F17-A670-F0752121FE4D}"/>
              </a:ext>
            </a:extLst>
          </p:cNvPr>
          <p:cNvSpPr/>
          <p:nvPr/>
        </p:nvSpPr>
        <p:spPr>
          <a:xfrm>
            <a:off x="7719921" y="3500524"/>
            <a:ext cx="2093153" cy="2782158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BE36A6-4DF1-4D6C-9EF8-4D0B98EC8EC6}"/>
              </a:ext>
            </a:extLst>
          </p:cNvPr>
          <p:cNvSpPr/>
          <p:nvPr/>
        </p:nvSpPr>
        <p:spPr>
          <a:xfrm>
            <a:off x="7719921" y="6282682"/>
            <a:ext cx="2093153" cy="210194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406B850-BCEA-496A-B4BF-A433C86290BA}"/>
              </a:ext>
            </a:extLst>
          </p:cNvPr>
          <p:cNvSpPr/>
          <p:nvPr/>
        </p:nvSpPr>
        <p:spPr>
          <a:xfrm>
            <a:off x="9996194" y="3318730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2FCD080-57BE-46CE-BE47-C5A0EE5828D2}"/>
              </a:ext>
            </a:extLst>
          </p:cNvPr>
          <p:cNvSpPr/>
          <p:nvPr/>
        </p:nvSpPr>
        <p:spPr>
          <a:xfrm>
            <a:off x="9996194" y="4774602"/>
            <a:ext cx="228600" cy="247650"/>
          </a:xfrm>
          <a:prstGeom prst="ellipse">
            <a:avLst/>
          </a:prstGeom>
          <a:solidFill>
            <a:srgbClr val="7030A0">
              <a:alpha val="10000"/>
            </a:srgbClr>
          </a:solidFill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03D969F-F742-4A10-A897-A342CACA5243}"/>
              </a:ext>
            </a:extLst>
          </p:cNvPr>
          <p:cNvSpPr/>
          <p:nvPr/>
        </p:nvSpPr>
        <p:spPr>
          <a:xfrm>
            <a:off x="9996194" y="6263954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BEC2E6-29EF-4C18-96DE-86DA7EAE1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99517"/>
            <a:ext cx="57721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8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IETF 115 Hackathon - VPP Implementation Status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Records exposed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5591177" cy="4782565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srhActiveSegmentIPv6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128-bit IPv6 address that represents the active SRv6 segment.</a:t>
            </a: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 err="1"/>
              <a:t>srhSegmentEndpointBehavior</a:t>
            </a:r>
            <a:endParaRPr lang="en-US" sz="1400" b="1" dirty="0"/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16-bit unsigned integer that represents a SRv6 Endpoint behavior as per Section 4 of [RFC8986].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srhSegmentIPv6sLeft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8-bit unsigned integer defining the number of route segments remaining to reach the end of the segment list.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srhFlagsIPv6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8-bit flags defined in the SRH.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srhTagIPv6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16-bit tag field defined in the SRH that marks a packet as part of a class or group of packets sharing the same set of properties.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srhSegmentIPv6ListSection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Exposes the SRH Segment List as defined in section 2 of [RFC8754] as series of n octets.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srhSegmentIPv6BasicList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Ordered </a:t>
            </a:r>
            <a:r>
              <a:rPr lang="en-US" sz="1400" dirty="0" err="1"/>
              <a:t>basicList</a:t>
            </a:r>
            <a:r>
              <a:rPr lang="en-US" sz="1400" dirty="0"/>
              <a:t> [RFC6313] of zero or more 128-bit IPv6 addresses in the SRH that represents the SRv6 segment list.  The Segment List is encoded starting from the active segment of the SR Policy.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205D76A-473C-4D5A-B10B-0199629EE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998" y="1879479"/>
            <a:ext cx="4249853" cy="4838476"/>
          </a:xfrm>
          <a:prstGeom prst="rect">
            <a:avLst/>
          </a:prstGeom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5</a:t>
            </a:fld>
            <a:endParaRPr lang="en-US" sz="2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A7C70F-43B7-4438-AF06-A7D00E3B0246}"/>
              </a:ext>
            </a:extLst>
          </p:cNvPr>
          <p:cNvSpPr/>
          <p:nvPr/>
        </p:nvSpPr>
        <p:spPr>
          <a:xfrm>
            <a:off x="7719921" y="3499815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C1F92E-6E32-4F17-A670-F0752121FE4D}"/>
              </a:ext>
            </a:extLst>
          </p:cNvPr>
          <p:cNvSpPr/>
          <p:nvPr/>
        </p:nvSpPr>
        <p:spPr>
          <a:xfrm>
            <a:off x="7719921" y="3899266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6B273D-EDA4-4746-9FD8-C112784F6216}"/>
              </a:ext>
            </a:extLst>
          </p:cNvPr>
          <p:cNvSpPr/>
          <p:nvPr/>
        </p:nvSpPr>
        <p:spPr>
          <a:xfrm>
            <a:off x="7719921" y="4298717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C71393-E2EC-40AC-BA0A-BDA8E4D7DDFB}"/>
              </a:ext>
            </a:extLst>
          </p:cNvPr>
          <p:cNvSpPr/>
          <p:nvPr/>
        </p:nvSpPr>
        <p:spPr>
          <a:xfrm>
            <a:off x="7719921" y="4698168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E063EB-245A-4CB4-AF5C-F2F28DF78BEE}"/>
              </a:ext>
            </a:extLst>
          </p:cNvPr>
          <p:cNvSpPr/>
          <p:nvPr/>
        </p:nvSpPr>
        <p:spPr>
          <a:xfrm>
            <a:off x="7719921" y="5093481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8799AD-A6BF-489C-BE51-41ED2E54C03F}"/>
              </a:ext>
            </a:extLst>
          </p:cNvPr>
          <p:cNvSpPr/>
          <p:nvPr/>
        </p:nvSpPr>
        <p:spPr>
          <a:xfrm>
            <a:off x="7719921" y="5492932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BE36A6-4DF1-4D6C-9EF8-4D0B98EC8EC6}"/>
              </a:ext>
            </a:extLst>
          </p:cNvPr>
          <p:cNvSpPr/>
          <p:nvPr/>
        </p:nvSpPr>
        <p:spPr>
          <a:xfrm>
            <a:off x="7719921" y="5888245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406B850-BCEA-496A-B4BF-A433C86290BA}"/>
              </a:ext>
            </a:extLst>
          </p:cNvPr>
          <p:cNvSpPr/>
          <p:nvPr/>
        </p:nvSpPr>
        <p:spPr>
          <a:xfrm>
            <a:off x="9996194" y="3575715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2FCD080-57BE-46CE-BE47-C5A0EE5828D2}"/>
              </a:ext>
            </a:extLst>
          </p:cNvPr>
          <p:cNvSpPr/>
          <p:nvPr/>
        </p:nvSpPr>
        <p:spPr>
          <a:xfrm>
            <a:off x="9996194" y="3975168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7BC6F73-81D4-48E9-8BDD-3AED82DAEB42}"/>
              </a:ext>
            </a:extLst>
          </p:cNvPr>
          <p:cNvSpPr/>
          <p:nvPr/>
        </p:nvSpPr>
        <p:spPr>
          <a:xfrm>
            <a:off x="9996194" y="4374621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C9D723A-844F-43A4-BD5B-41E408FD0BB5}"/>
              </a:ext>
            </a:extLst>
          </p:cNvPr>
          <p:cNvSpPr/>
          <p:nvPr/>
        </p:nvSpPr>
        <p:spPr>
          <a:xfrm>
            <a:off x="9996194" y="4749325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5537D76-4475-44E9-8308-28F2395B103D}"/>
              </a:ext>
            </a:extLst>
          </p:cNvPr>
          <p:cNvSpPr/>
          <p:nvPr/>
        </p:nvSpPr>
        <p:spPr>
          <a:xfrm>
            <a:off x="9996194" y="5126944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F3F1EE6-B177-4030-84C3-563747E2F319}"/>
              </a:ext>
            </a:extLst>
          </p:cNvPr>
          <p:cNvSpPr/>
          <p:nvPr/>
        </p:nvSpPr>
        <p:spPr>
          <a:xfrm>
            <a:off x="9996194" y="5546773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03D969F-F742-4A10-A897-A342CACA5243}"/>
              </a:ext>
            </a:extLst>
          </p:cNvPr>
          <p:cNvSpPr/>
          <p:nvPr/>
        </p:nvSpPr>
        <p:spPr>
          <a:xfrm>
            <a:off x="9996194" y="5945864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5514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IETF 115 Hackathon - Huawei Implementation Status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Lab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1327" y="1940863"/>
            <a:ext cx="2055044" cy="45456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700" dirty="0"/>
              <a:t>SRv6 network topology with two vendors and IPFIX data processing pipeline.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700" dirty="0"/>
              <a:t>Huawei with four P and two PE nodes exposing SRH provider data-plane as described in draft-ietf-opsawg-ipfix-srv6-srh.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700" dirty="0"/>
              <a:t>Cisco with two PE nodes exposing customer data-plane.</a:t>
            </a:r>
            <a:endParaRPr lang="en-US" sz="1700" b="1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6</a:t>
            </a:fld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E7962-F047-4D74-8426-37FF1D552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2" y="1614932"/>
            <a:ext cx="9431338" cy="496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1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IETF 115 Hackathon - Huawei Implementation Status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Records exposed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5591177" cy="4782565"/>
          </a:xfrm>
        </p:spPr>
        <p:txBody>
          <a:bodyPr>
            <a:noAutofit/>
          </a:bodyPr>
          <a:lstStyle/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srhFlagsIPv6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8-bit flags defined in the SRH.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srhTagIPv6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16-bit tag field defined in the SRH that marks a packet as part of a class or group of packets sharing the same set of properties.</a:t>
            </a:r>
            <a:endParaRPr lang="en-US" sz="1400" b="1" dirty="0"/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srhActiveSegmentIPv6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128-bit IPv6 address that represents the active SRv6 segment.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srhSegmentIPv6ListSection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Exposes the SRH Segment List as defined in section 2 of [RFC8754] as series of n octets.</a:t>
            </a:r>
            <a:endParaRPr lang="en-US" sz="1400" b="1" dirty="0"/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srhSegmentIPv6sLeft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8-bit unsigned integer defining the number of route segments remaining to reach the end of the segment list.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US" sz="14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/>
              <a:t>According to A.1.2. Template Record and Data Set with Segment List Section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73E0A-9085-4327-9216-AFECB6A53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073" y="1674062"/>
            <a:ext cx="3765145" cy="4605251"/>
          </a:xfrm>
          <a:prstGeom prst="rect">
            <a:avLst/>
          </a:prstGeom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7</a:t>
            </a:fld>
            <a:endParaRPr lang="en-US" sz="2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A7C70F-43B7-4438-AF06-A7D00E3B0246}"/>
              </a:ext>
            </a:extLst>
          </p:cNvPr>
          <p:cNvSpPr/>
          <p:nvPr/>
        </p:nvSpPr>
        <p:spPr>
          <a:xfrm>
            <a:off x="7719921" y="3499815"/>
            <a:ext cx="3203697" cy="54185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C1F92E-6E32-4F17-A670-F0752121FE4D}"/>
              </a:ext>
            </a:extLst>
          </p:cNvPr>
          <p:cNvSpPr/>
          <p:nvPr/>
        </p:nvSpPr>
        <p:spPr>
          <a:xfrm>
            <a:off x="7719921" y="4041673"/>
            <a:ext cx="3203697" cy="50539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6B273D-EDA4-4746-9FD8-C112784F6216}"/>
              </a:ext>
            </a:extLst>
          </p:cNvPr>
          <p:cNvSpPr/>
          <p:nvPr/>
        </p:nvSpPr>
        <p:spPr>
          <a:xfrm>
            <a:off x="7719921" y="4542925"/>
            <a:ext cx="3203697" cy="538277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C71393-E2EC-40AC-BA0A-BDA8E4D7DDFB}"/>
              </a:ext>
            </a:extLst>
          </p:cNvPr>
          <p:cNvSpPr/>
          <p:nvPr/>
        </p:nvSpPr>
        <p:spPr>
          <a:xfrm>
            <a:off x="7719921" y="5088921"/>
            <a:ext cx="3203697" cy="538277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E063EB-245A-4CB4-AF5C-F2F28DF78BEE}"/>
              </a:ext>
            </a:extLst>
          </p:cNvPr>
          <p:cNvSpPr/>
          <p:nvPr/>
        </p:nvSpPr>
        <p:spPr>
          <a:xfrm>
            <a:off x="7719921" y="5703556"/>
            <a:ext cx="3203697" cy="538277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406B850-BCEA-496A-B4BF-A433C86290BA}"/>
              </a:ext>
            </a:extLst>
          </p:cNvPr>
          <p:cNvSpPr/>
          <p:nvPr/>
        </p:nvSpPr>
        <p:spPr>
          <a:xfrm>
            <a:off x="11060224" y="3575715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2FCD080-57BE-46CE-BE47-C5A0EE5828D2}"/>
              </a:ext>
            </a:extLst>
          </p:cNvPr>
          <p:cNvSpPr/>
          <p:nvPr/>
        </p:nvSpPr>
        <p:spPr>
          <a:xfrm>
            <a:off x="11060224" y="4093081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7BC6F73-81D4-48E9-8BDD-3AED82DAEB42}"/>
              </a:ext>
            </a:extLst>
          </p:cNvPr>
          <p:cNvSpPr/>
          <p:nvPr/>
        </p:nvSpPr>
        <p:spPr>
          <a:xfrm>
            <a:off x="11060224" y="4610447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C9D723A-844F-43A4-BD5B-41E408FD0BB5}"/>
              </a:ext>
            </a:extLst>
          </p:cNvPr>
          <p:cNvSpPr/>
          <p:nvPr/>
        </p:nvSpPr>
        <p:spPr>
          <a:xfrm>
            <a:off x="11065075" y="5171800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5537D76-4475-44E9-8308-28F2395B103D}"/>
              </a:ext>
            </a:extLst>
          </p:cNvPr>
          <p:cNvSpPr/>
          <p:nvPr/>
        </p:nvSpPr>
        <p:spPr>
          <a:xfrm>
            <a:off x="11060224" y="5733153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3962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IETF 115 Hackathon – Monitoring your neighbor desk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When all puzzle pieces fall together for the very first time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8</a:t>
            </a:fld>
            <a:endParaRPr lang="en-US" sz="220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0DC7570-464B-4FC8-9924-FA59864E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5069" y="1940863"/>
            <a:ext cx="2351302" cy="454568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arenBoth"/>
            </a:pPr>
            <a:r>
              <a:rPr lang="en-US" sz="1700" dirty="0"/>
              <a:t>With Segment List Section we can </a:t>
            </a:r>
            <a:r>
              <a:rPr lang="en-US" sz="1700" b="1" dirty="0"/>
              <a:t>select the traffic engineered path</a:t>
            </a:r>
            <a:r>
              <a:rPr lang="en-US" sz="1700" dirty="0"/>
              <a:t>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arenBoth"/>
            </a:pPr>
            <a:r>
              <a:rPr lang="en-US" sz="1700" dirty="0"/>
              <a:t>Segments Left shows </a:t>
            </a:r>
            <a:r>
              <a:rPr lang="en-US" sz="1700" b="1" dirty="0"/>
              <a:t>where we are </a:t>
            </a:r>
            <a:r>
              <a:rPr lang="en-US" sz="1700" dirty="0"/>
              <a:t>in the forwarding path.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arenBoth"/>
            </a:pPr>
            <a:r>
              <a:rPr lang="en-US" sz="1700" dirty="0"/>
              <a:t>Active Segment </a:t>
            </a:r>
            <a:r>
              <a:rPr lang="en-US" sz="1700" b="1" dirty="0"/>
              <a:t>where we forward next to.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arenBoth"/>
            </a:pPr>
            <a:r>
              <a:rPr lang="en-US" sz="1700" dirty="0"/>
              <a:t>Peer IP </a:t>
            </a:r>
            <a:r>
              <a:rPr lang="en-US" sz="1700" dirty="0" err="1"/>
              <a:t>Src</a:t>
            </a:r>
            <a:r>
              <a:rPr lang="en-US" sz="1700" dirty="0"/>
              <a:t> from where the metrics were </a:t>
            </a:r>
            <a:r>
              <a:rPr lang="en-US" sz="1700" b="1" dirty="0"/>
              <a:t>exported.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5B639C-F837-461D-B5CC-AB1BD1D1F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93" y="1848629"/>
            <a:ext cx="9096676" cy="444410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4A2D270-5EDD-462E-BF0C-98FC51B4F083}"/>
              </a:ext>
            </a:extLst>
          </p:cNvPr>
          <p:cNvSpPr/>
          <p:nvPr/>
        </p:nvSpPr>
        <p:spPr>
          <a:xfrm>
            <a:off x="7456515" y="2419005"/>
            <a:ext cx="1928553" cy="100999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1AD723-CEB3-4649-B924-E0B86D830E0C}"/>
              </a:ext>
            </a:extLst>
          </p:cNvPr>
          <p:cNvSpPr/>
          <p:nvPr/>
        </p:nvSpPr>
        <p:spPr>
          <a:xfrm>
            <a:off x="1914170" y="2244164"/>
            <a:ext cx="863911" cy="16986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D251F4-34BE-4714-932D-E87624AE95E3}"/>
              </a:ext>
            </a:extLst>
          </p:cNvPr>
          <p:cNvSpPr/>
          <p:nvPr/>
        </p:nvSpPr>
        <p:spPr>
          <a:xfrm>
            <a:off x="2900875" y="2244164"/>
            <a:ext cx="863911" cy="16986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877908-55F3-4CED-8007-42A29EF56A29}"/>
              </a:ext>
            </a:extLst>
          </p:cNvPr>
          <p:cNvSpPr/>
          <p:nvPr/>
        </p:nvSpPr>
        <p:spPr>
          <a:xfrm>
            <a:off x="3887576" y="2244164"/>
            <a:ext cx="863911" cy="16986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5C5F80-EA28-4499-89F6-E905CEA856EE}"/>
              </a:ext>
            </a:extLst>
          </p:cNvPr>
          <p:cNvSpPr/>
          <p:nvPr/>
        </p:nvSpPr>
        <p:spPr>
          <a:xfrm>
            <a:off x="7170748" y="2585717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C413CA0-26A9-4B3B-BD11-3490C2A56591}"/>
              </a:ext>
            </a:extLst>
          </p:cNvPr>
          <p:cNvSpPr/>
          <p:nvPr/>
        </p:nvSpPr>
        <p:spPr>
          <a:xfrm>
            <a:off x="2117525" y="2461892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2E6A134-8962-463D-8990-B8B5319C8B44}"/>
              </a:ext>
            </a:extLst>
          </p:cNvPr>
          <p:cNvSpPr/>
          <p:nvPr/>
        </p:nvSpPr>
        <p:spPr>
          <a:xfrm>
            <a:off x="3161380" y="2445830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830C4A7-6E40-4669-B8C3-C3EBA3A9CE4E}"/>
              </a:ext>
            </a:extLst>
          </p:cNvPr>
          <p:cNvSpPr/>
          <p:nvPr/>
        </p:nvSpPr>
        <p:spPr>
          <a:xfrm>
            <a:off x="4205231" y="2461892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25364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SRv6 @ IPFIX</a:t>
            </a:r>
            <a:br>
              <a:rPr lang="en-US" sz="3600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3204"/>
          </a:xfrm>
        </p:spPr>
        <p:txBody>
          <a:bodyPr>
            <a:normAutofit/>
          </a:bodyPr>
          <a:lstStyle/>
          <a:p>
            <a:r>
              <a:rPr lang="en-US" sz="2300" b="1" dirty="0"/>
              <a:t>Missing SRv6 data-plane visibility is a recognized problem.</a:t>
            </a:r>
          </a:p>
          <a:p>
            <a:r>
              <a:rPr lang="en-US" sz="2300" b="1" dirty="0"/>
              <a:t>Open-source running code published on </a:t>
            </a:r>
            <a:r>
              <a:rPr lang="en-US" sz="2400" dirty="0">
                <a:hlinkClick r:id="rId2"/>
              </a:rPr>
              <a:t>https://github.com/insa-unyte/vpp-srh-onpath-telemetry</a:t>
            </a:r>
            <a:r>
              <a:rPr lang="en-US" sz="2300" b="1" dirty="0"/>
              <a:t>.</a:t>
            </a:r>
          </a:p>
          <a:p>
            <a:r>
              <a:rPr lang="en-US" sz="2300" b="1" dirty="0"/>
              <a:t>First commercial vendor implementations will be public end of Q1 and Q3 2023.</a:t>
            </a:r>
          </a:p>
          <a:p>
            <a:r>
              <a:rPr lang="en-US" sz="2300" dirty="0"/>
              <a:t>The authors would like to ask the OPSAWG working group </a:t>
            </a:r>
            <a:r>
              <a:rPr lang="en-US" sz="2300" b="1" dirty="0"/>
              <a:t>wherever they belief that the document is in stable state to request early code point allocation at IANA </a:t>
            </a:r>
            <a:r>
              <a:rPr lang="en-US" sz="2300" dirty="0"/>
              <a:t>or not.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0EC51CE-09A9-4E4B-B5C0-99570D63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9</a:t>
            </a:fld>
            <a:endParaRPr lang="en-US" sz="22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12474874-D7EA-470F-BB9E-0BC9A517E72D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pierre.francois@insa-lyon.fr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6. </a:t>
            </a:r>
            <a:r>
              <a:rPr lang="de-CH" sz="3800" dirty="0">
                <a:latin typeface="+mj-lt"/>
                <a:ea typeface="+mj-ea"/>
                <a:cs typeface="+mj-cs"/>
              </a:rPr>
              <a:t>November</a:t>
            </a:r>
            <a:r>
              <a:rPr lang="de-CH" sz="3800" dirty="0">
                <a:latin typeface="+mj-lt"/>
              </a:rPr>
              <a:t> 2022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278919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766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SRv6 @ IPFIX Draft Status</vt:lpstr>
      <vt:lpstr>IETF 115 Hackathon – VPP Implementation Status Lab topology</vt:lpstr>
      <vt:lpstr>IETF 115 Hackathon - VPP Implementation Status Record order matters</vt:lpstr>
      <vt:lpstr>IETF 115 Hackathon - VPP Implementation Status Records exposed</vt:lpstr>
      <vt:lpstr>IETF 115 Hackathon - Huawei Implementation Status Lab topology</vt:lpstr>
      <vt:lpstr>IETF 115 Hackathon - Huawei Implementation Status Records exposed</vt:lpstr>
      <vt:lpstr>IETF 115 Hackathon – Monitoring your neighbor desk When all puzzle pieces fall together for the very first time</vt:lpstr>
      <vt:lpstr>SRv6 @ IPFIX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INI-NET-TCZ-ZH1</cp:lastModifiedBy>
  <cp:revision>120</cp:revision>
  <dcterms:created xsi:type="dcterms:W3CDTF">2019-11-29T14:22:02Z</dcterms:created>
  <dcterms:modified xsi:type="dcterms:W3CDTF">2022-11-06T15:41:38Z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2022-10-29T06:25:15Z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