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41" r:id="rId2"/>
    <p:sldId id="1057" r:id="rId3"/>
    <p:sldId id="1059" r:id="rId4"/>
    <p:sldId id="1058" r:id="rId5"/>
    <p:sldId id="1054" r:id="rId6"/>
    <p:sldId id="1060" r:id="rId7"/>
    <p:sldId id="1061" r:id="rId8"/>
    <p:sldId id="1062" r:id="rId9"/>
    <p:sldId id="105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22.10.2022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draft-ietf-opsawg-ipfix-srv6-srh-02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22.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comments from SPRING, OPSAWG and network vendors working on implementations and </a:t>
            </a:r>
          </a:p>
          <a:p>
            <a:r>
              <a:rPr lang="en-US" sz="2300" b="1" dirty="0"/>
              <a:t>Addressed all open issues. </a:t>
            </a:r>
            <a:r>
              <a:rPr lang="en-US" sz="2300" dirty="0"/>
              <a:t>Verified with IANA how to manage the srhFlagsIPv6 and </a:t>
            </a:r>
            <a:r>
              <a:rPr lang="en-US" sz="2300" dirty="0" err="1"/>
              <a:t>srhSegmentEndpointBehavior</a:t>
            </a:r>
            <a:r>
              <a:rPr lang="en-US" sz="2300" dirty="0"/>
              <a:t> registries. Outcome is to have a reference to the "Segment Routing Header" registry instead of listing the entries in the IPFIX registry.</a:t>
            </a:r>
          </a:p>
          <a:p>
            <a:r>
              <a:rPr lang="en-US" sz="2300" dirty="0"/>
              <a:t>Expanded the terminology section to have a consolidated view on which terms are inherited from which RFC.</a:t>
            </a:r>
          </a:p>
          <a:p>
            <a:r>
              <a:rPr lang="en-US" sz="2300" dirty="0"/>
              <a:t>Added "Segment Routing Policy" in the srhActiveSegmentIPv6Type registry.</a:t>
            </a:r>
          </a:p>
          <a:p>
            <a:r>
              <a:rPr lang="en-US" sz="2300" dirty="0"/>
              <a:t>Added "Multiple Segment Routing Headers" in the "Operational Considerations" section.</a:t>
            </a:r>
          </a:p>
          <a:p>
            <a:r>
              <a:rPr lang="en-US" sz="2300" dirty="0"/>
              <a:t>Corrected "Template Record and Data Set with SRH Section" example.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VPP implementation status – lab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8432"/>
            <a:ext cx="8161421" cy="10851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Describe lab topology.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Describe where source code is available. Current limitations and next steps.</a:t>
            </a:r>
            <a:endParaRPr lang="en-US" sz="18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VPP implementation status – record order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4602"/>
            <a:ext cx="6210869" cy="18089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Shows an IPFIX data-template example for a IPv6 encapsulated SRv6 Packet. </a:t>
            </a:r>
            <a:r>
              <a:rPr lang="en-US" sz="1800" b="1" dirty="0"/>
              <a:t>IPFIX entity sourceIPv6Address appears twice.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Order of the data records matter as described in Section 8 of [RFC7011]. </a:t>
            </a:r>
            <a:r>
              <a:rPr lang="en-US" sz="1800" dirty="0"/>
              <a:t>Distinguishes between the tunneled Customer Data Plane and the Provider Data Plane.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354692"/>
            <a:ext cx="2093153" cy="1458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500524"/>
            <a:ext cx="2093153" cy="278215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6282682"/>
            <a:ext cx="2093153" cy="21019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3187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4774602"/>
            <a:ext cx="228600" cy="247650"/>
          </a:xfrm>
          <a:prstGeom prst="ellipse">
            <a:avLst/>
          </a:prstGeom>
          <a:solidFill>
            <a:srgbClr val="7030A0">
              <a:alpha val="10000"/>
            </a:srgbClr>
          </a:solid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626395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EC2E6-29EF-4C18-96DE-86DA7EAE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9517"/>
            <a:ext cx="5772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VPP implementation status – 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srhSegmentEndpointBehavior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unsigned integer that represents a SRv6 Endpoint behavior as per Section 4 of [RFC8986].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srhSegmentIPv6BasicList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Ordered </a:t>
            </a:r>
            <a:r>
              <a:rPr lang="en-US" sz="1400" dirty="0" err="1"/>
              <a:t>basicList</a:t>
            </a:r>
            <a:r>
              <a:rPr lang="en-US" sz="14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Huawei VRP implementation status – lab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8432"/>
            <a:ext cx="8161421" cy="10851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Describe lab topology.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Describe where source code is available. Current limitations and next steps.</a:t>
            </a:r>
            <a:endParaRPr lang="en-US" sz="18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194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Huawei VRP implementation status – 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According to A.1.2. Template Record and Data Set with Segment List Section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Huawei VRP implementation status – options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a SRv6 segment.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srhSegmentLocatorLength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The number of significant bits.  Together with srhSegmentIPv6 it enables the calculation of the SRv6 Locator.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srhSegmentEndpointBehavior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unsigned integer that represents a SRv6 Endpoint behavior as per Section 4 of [RFC8986].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According to A.2.  Options Template Record and Data Set for SRv6 Segment End Point behavior and Locator Length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300" b="1" dirty="0"/>
              <a:t>Missing SRv6 data-plane visibility is a recognized problem.</a:t>
            </a:r>
          </a:p>
          <a:p>
            <a:r>
              <a:rPr lang="en-US" sz="2300" b="1" dirty="0"/>
              <a:t>Open-source running code published.</a:t>
            </a:r>
          </a:p>
          <a:p>
            <a:r>
              <a:rPr lang="en-US" sz="2300" b="1" dirty="0"/>
              <a:t>First commercial vendor implementations will be public end of Q1 and Q3 2023.</a:t>
            </a:r>
          </a:p>
          <a:p>
            <a:r>
              <a:rPr lang="en-US" sz="2300" dirty="0"/>
              <a:t>The authors would like to ask the OPSAWG working group </a:t>
            </a:r>
            <a:r>
              <a:rPr lang="en-US" sz="2300" b="1" dirty="0"/>
              <a:t>wherever it beliefs that the document is in stable state to request early code point allocation at IANA </a:t>
            </a:r>
            <a:r>
              <a:rPr lang="en-US" sz="2300" dirty="0"/>
              <a:t>or not.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9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22.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748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SRv6 @ IPFIX Draft Status</vt:lpstr>
      <vt:lpstr>SRv6 @ IPFIX VPP implementation status – lab topology</vt:lpstr>
      <vt:lpstr>SRv6 @ IPFIX VPP implementation status – record order matters</vt:lpstr>
      <vt:lpstr>SRv6 @ IPFIX VPP implementation status – records exposed</vt:lpstr>
      <vt:lpstr>SRv6 @ IPFIX Huawei VRP implementation status – lab topology</vt:lpstr>
      <vt:lpstr>SRv6 @ IPFIX Huawei VRP implementation status – records exposed</vt:lpstr>
      <vt:lpstr>SRv6 @ IPFIX Huawei VRP implementation status – options exposed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118</cp:revision>
  <dcterms:created xsi:type="dcterms:W3CDTF">2019-11-29T14:22:02Z</dcterms:created>
  <dcterms:modified xsi:type="dcterms:W3CDTF">2022-10-22T08:28:53Z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2022-10-22T08:28:53Z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