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1054" r:id="rId3"/>
    <p:sldId id="1055" r:id="rId4"/>
    <p:sldId id="1057" r:id="rId5"/>
    <p:sldId id="105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012#section-2.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draft-tgraf-opsawg-ipfix-srv6-srh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IPFIX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entities in context of the SRH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4"/>
            <a:ext cx="6514707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/>
              <a:t>srhSegmentIPv6sLeft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unsigned integer defining the number of route segments remaining to reach the end of the segment list.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/>
              <a:t>srhTagIPv6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tag field defined in the SRH that marks a packet as part of a class or group of packets sharing the same set of properties.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srhFlagsIPv6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defined in the SRH.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srhActiveSegmentIPv6Type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Name of the routing protocol or PCEP extension from where the active SRv6 segment has been learned from.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srhSegmentLocatorLength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The number of significant bits.  Together with srhSegmentIPv6 it enables the calculation of the SRv6 Locator. </a:t>
            </a:r>
          </a:p>
          <a:p>
            <a:pPr marL="228600" lvl="1">
              <a:spcBef>
                <a:spcPts val="600"/>
              </a:spcBef>
            </a:pPr>
            <a:r>
              <a:rPr lang="en-US" sz="1700" b="1" dirty="0" err="1"/>
              <a:t>srhSegmentEndpointBehavior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unsigned integer that represents a SRv6 Endpoint behavior.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615" y="1870471"/>
            <a:ext cx="4591640" cy="457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25ECD-D3E3-440D-B425-0B3432C16578}"/>
              </a:ext>
            </a:extLst>
          </p:cNvPr>
          <p:cNvSpPr/>
          <p:nvPr/>
        </p:nvSpPr>
        <p:spPr>
          <a:xfrm>
            <a:off x="8890758" y="3919239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977118" y="4032361"/>
            <a:ext cx="1913640" cy="1131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E204E-31B9-4AB3-9B73-D5590C09D7EB}"/>
              </a:ext>
            </a:extLst>
          </p:cNvPr>
          <p:cNvSpPr/>
          <p:nvPr/>
        </p:nvSpPr>
        <p:spPr>
          <a:xfrm>
            <a:off x="9805159" y="3919239"/>
            <a:ext cx="1809947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52904" y="3416533"/>
            <a:ext cx="2452255" cy="6158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10700705" y="3694567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175082" y="2618340"/>
            <a:ext cx="3525623" cy="118934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985784" y="4135704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IPFIX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entities in context of the SRH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/>
              <a:t>srhSectionIPv6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and its TLV's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srhSegmentIPv6ListSection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Segment List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srhSegmentIPv6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128-bit IPv6 address that represents an SRv6 segment.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/>
              <a:t>srhActiveSegmentIPv6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128-bit IPv6 address that represents the active SRv6 segment.</a:t>
            </a:r>
          </a:p>
          <a:p>
            <a:pPr marL="228600" lvl="1">
              <a:spcBef>
                <a:spcPts val="600"/>
              </a:spcBef>
            </a:pPr>
            <a:r>
              <a:rPr lang="en-US" sz="1700" b="1" dirty="0"/>
              <a:t>srhSegmentIPv6BasicList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Ordered </a:t>
            </a:r>
            <a:r>
              <a:rPr lang="en-US" sz="1700" dirty="0" err="1"/>
              <a:t>basicList</a:t>
            </a:r>
            <a:r>
              <a:rPr lang="en-US" sz="17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802" y="1812283"/>
            <a:ext cx="4591640" cy="457753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777971" y="4077516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</p:cNvCxnSpPr>
          <p:nvPr/>
        </p:nvCxnSpPr>
        <p:spPr>
          <a:xfrm>
            <a:off x="6134795" y="4305996"/>
            <a:ext cx="1643176" cy="24007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B57C5B6-6448-4810-AF03-BE79D66E6802}"/>
              </a:ext>
            </a:extLst>
          </p:cNvPr>
          <p:cNvSpPr/>
          <p:nvPr/>
        </p:nvSpPr>
        <p:spPr>
          <a:xfrm>
            <a:off x="7390017" y="2626825"/>
            <a:ext cx="4272742" cy="37629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5845478" y="2626825"/>
            <a:ext cx="1544539" cy="51538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other network operators.</a:t>
            </a:r>
          </a:p>
          <a:p>
            <a:r>
              <a:rPr lang="en-US" sz="2300" b="1" dirty="0"/>
              <a:t>Addressed all open issues </a:t>
            </a:r>
            <a:r>
              <a:rPr lang="en-US" sz="2300" dirty="0"/>
              <a:t>and double-checked the IANA consideration section with the IPFIX doctors.</a:t>
            </a:r>
          </a:p>
          <a:p>
            <a:r>
              <a:rPr lang="en-US" sz="2300" dirty="0"/>
              <a:t>Added "Compressed SRv6 Segment List Decomposition" in operational consideration section</a:t>
            </a:r>
            <a:endParaRPr lang="en-US" sz="2300" b="1" dirty="0"/>
          </a:p>
          <a:p>
            <a:r>
              <a:rPr lang="en-US" sz="2300" b="1" dirty="0" err="1"/>
              <a:t>srhSegmentLocatorLength</a:t>
            </a:r>
            <a:r>
              <a:rPr lang="en-US" sz="2300" dirty="0"/>
              <a:t> and </a:t>
            </a:r>
            <a:r>
              <a:rPr lang="en-US" sz="2300" b="1" dirty="0" err="1"/>
              <a:t>srhSegmentEndpointBehavior</a:t>
            </a:r>
            <a:r>
              <a:rPr lang="en-US" sz="2300" dirty="0"/>
              <a:t> has been added and included in the use case and operational section description</a:t>
            </a:r>
          </a:p>
          <a:p>
            <a:r>
              <a:rPr lang="en-US" sz="2300" dirty="0"/>
              <a:t>Aligned IE naming according to </a:t>
            </a:r>
            <a:r>
              <a:rPr lang="en-US" sz="2300" dirty="0">
                <a:hlinkClick r:id="rId2"/>
              </a:rPr>
              <a:t>https://datatracker.ietf.org/doc/html/rfc7012#section-2.3</a:t>
            </a:r>
            <a:endParaRPr lang="en-US" sz="2300" dirty="0"/>
          </a:p>
          <a:p>
            <a:r>
              <a:rPr lang="en-US" sz="2300" dirty="0"/>
              <a:t>Updated srhFlagsIPv6 registry</a:t>
            </a:r>
          </a:p>
          <a:p>
            <a:r>
              <a:rPr lang="en-US" sz="2300" dirty="0"/>
              <a:t>Added data-template and data-record examples for srhSegmentIPv6ListSection and srhSectionIPv6 in example section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 </a:t>
            </a:r>
          </a:p>
          <a:p>
            <a:r>
              <a:rPr lang="en-US" sz="2300" b="1" dirty="0"/>
              <a:t>2 vendors validated technical feasibility and working on implementations.</a:t>
            </a:r>
            <a:endParaRPr lang="en-US" sz="2300" dirty="0"/>
          </a:p>
          <a:p>
            <a:r>
              <a:rPr lang="en-US" sz="2300" dirty="0"/>
              <a:t>INSA Lyon working on running open-source code in FD.io VPP. </a:t>
            </a:r>
            <a:r>
              <a:rPr lang="en-US" sz="2300" b="1" dirty="0"/>
              <a:t>Will be shown at IETF 115 hackathon.</a:t>
            </a:r>
          </a:p>
          <a:p>
            <a:r>
              <a:rPr lang="en-US" sz="2300" dirty="0"/>
              <a:t>The authors believe that document should progress quickly through IETF to avoid private enterprise code points being used in SRv6 deployments.</a:t>
            </a:r>
          </a:p>
          <a:p>
            <a:r>
              <a:rPr lang="en-US" sz="2300" b="1" dirty="0"/>
              <a:t>The authors would like to go call for adoption (was already requested at IETF 113)</a:t>
            </a:r>
            <a:endParaRPr lang="en-US" sz="2300" dirty="0"/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SRv6 @ IPFIX IPFIX entities in context of the SRH (1)</vt:lpstr>
      <vt:lpstr>SRv6 @ IPFIX IPFIX entities in context of the SRH (2)</vt:lpstr>
      <vt:lpstr>SRv6 @ IPFIX Draft Status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106</cp:revision>
  <dcterms:created xsi:type="dcterms:W3CDTF">2019-11-29T14:22:02Z</dcterms:created>
  <dcterms:modified xsi:type="dcterms:W3CDTF">2022-07-19T04:41:35Z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2022-07-19T04:41:35Z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