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041" r:id="rId2"/>
    <p:sldId id="1035" r:id="rId3"/>
    <p:sldId id="1053" r:id="rId4"/>
    <p:sldId id="1054" r:id="rId5"/>
    <p:sldId id="1055" r:id="rId6"/>
    <p:sldId id="1058" r:id="rId7"/>
    <p:sldId id="1056" r:id="rId8"/>
    <p:sldId id="1057" r:id="rId9"/>
    <p:sldId id="1050"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3FCCF-5AAE-4D6D-9322-2161447788A3}" v="28" dt="2020-11-17T05:25:30.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5" d="100"/>
          <a:sy n="115" d="100"/>
        </p:scale>
        <p:origin x="3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TCZ-ZH1" userId="487bc3e3-9ce7-4cdd-b7b4-8899ea88d289" providerId="ADAL" clId="{5AD3FCCF-5AAE-4D6D-9322-2161447788A3}"/>
    <pc:docChg chg="undo custSel addSld delSld modSld sldOrd">
      <pc:chgData name="Graf Thomas, INI-NET-TCZ-ZH1" userId="487bc3e3-9ce7-4cdd-b7b4-8899ea88d289" providerId="ADAL" clId="{5AD3FCCF-5AAE-4D6D-9322-2161447788A3}" dt="2020-11-17T05:27:12.922" v="1116" actId="20577"/>
      <pc:docMkLst>
        <pc:docMk/>
      </pc:docMkLst>
      <pc:sldChg chg="modSp mod">
        <pc:chgData name="Graf Thomas, INI-NET-TCZ-ZH1" userId="487bc3e3-9ce7-4cdd-b7b4-8899ea88d289" providerId="ADAL" clId="{5AD3FCCF-5AAE-4D6D-9322-2161447788A3}" dt="2020-11-17T05:07:46.740" v="799" actId="20577"/>
        <pc:sldMkLst>
          <pc:docMk/>
          <pc:sldMk cId="2681954568" sldId="1035"/>
        </pc:sldMkLst>
        <pc:spChg chg="mod">
          <ac:chgData name="Graf Thomas, INI-NET-TCZ-ZH1" userId="487bc3e3-9ce7-4cdd-b7b4-8899ea88d289" providerId="ADAL" clId="{5AD3FCCF-5AAE-4D6D-9322-2161447788A3}" dt="2020-11-17T05:07:46.740" v="799" actId="20577"/>
          <ac:spMkLst>
            <pc:docMk/>
            <pc:sldMk cId="2681954568" sldId="1035"/>
            <ac:spMk id="2" creationId="{FF20F271-6F0D-4AC0-BB1D-F5C338165C13}"/>
          </ac:spMkLst>
        </pc:spChg>
      </pc:sldChg>
      <pc:sldChg chg="modSp mod">
        <pc:chgData name="Graf Thomas, INI-NET-TCZ-ZH1" userId="487bc3e3-9ce7-4cdd-b7b4-8899ea88d289" providerId="ADAL" clId="{5AD3FCCF-5AAE-4D6D-9322-2161447788A3}" dt="2020-11-17T04:39:38.951" v="13" actId="20577"/>
        <pc:sldMkLst>
          <pc:docMk/>
          <pc:sldMk cId="3578665336" sldId="1041"/>
        </pc:sldMkLst>
        <pc:spChg chg="mod">
          <ac:chgData name="Graf Thomas, INI-NET-TCZ-ZH1" userId="487bc3e3-9ce7-4cdd-b7b4-8899ea88d289" providerId="ADAL" clId="{5AD3FCCF-5AAE-4D6D-9322-2161447788A3}" dt="2020-11-17T04:39:38.951" v="13" actId="20577"/>
          <ac:spMkLst>
            <pc:docMk/>
            <pc:sldMk cId="3578665336" sldId="1041"/>
            <ac:spMk id="6" creationId="{76B60DEE-AB49-47F4-AC01-C954634AD15B}"/>
          </ac:spMkLst>
        </pc:spChg>
      </pc:sldChg>
      <pc:sldChg chg="addSp delSp modSp mod">
        <pc:chgData name="Graf Thomas, INI-NET-TCZ-ZH1" userId="487bc3e3-9ce7-4cdd-b7b4-8899ea88d289" providerId="ADAL" clId="{5AD3FCCF-5AAE-4D6D-9322-2161447788A3}" dt="2020-11-17T05:05:40.736" v="782" actId="167"/>
        <pc:sldMkLst>
          <pc:docMk/>
          <pc:sldMk cId="2462566068" sldId="1045"/>
        </pc:sldMkLst>
        <pc:spChg chg="mod">
          <ac:chgData name="Graf Thomas, INI-NET-TCZ-ZH1" userId="487bc3e3-9ce7-4cdd-b7b4-8899ea88d289" providerId="ADAL" clId="{5AD3FCCF-5AAE-4D6D-9322-2161447788A3}" dt="2020-11-17T05:04:13.049" v="736" actId="20577"/>
          <ac:spMkLst>
            <pc:docMk/>
            <pc:sldMk cId="2462566068" sldId="1045"/>
            <ac:spMk id="2" creationId="{FF20F271-6F0D-4AC0-BB1D-F5C338165C13}"/>
          </ac:spMkLst>
        </pc:spChg>
        <pc:spChg chg="mod">
          <ac:chgData name="Graf Thomas, INI-NET-TCZ-ZH1" userId="487bc3e3-9ce7-4cdd-b7b4-8899ea88d289" providerId="ADAL" clId="{5AD3FCCF-5AAE-4D6D-9322-2161447788A3}" dt="2020-11-17T04:49:04.105" v="203" actId="20577"/>
          <ac:spMkLst>
            <pc:docMk/>
            <pc:sldMk cId="2462566068" sldId="1045"/>
            <ac:spMk id="3" creationId="{29C0DFD4-432D-4B0C-93DF-790441DCF5B9}"/>
          </ac:spMkLst>
        </pc:spChg>
        <pc:spChg chg="mod ord">
          <ac:chgData name="Graf Thomas, INI-NET-TCZ-ZH1" userId="487bc3e3-9ce7-4cdd-b7b4-8899ea88d289" providerId="ADAL" clId="{5AD3FCCF-5AAE-4D6D-9322-2161447788A3}" dt="2020-11-17T04:46:53.699" v="78" actId="14100"/>
          <ac:spMkLst>
            <pc:docMk/>
            <pc:sldMk cId="2462566068" sldId="1045"/>
            <ac:spMk id="7" creationId="{9D78E80E-0E52-4C4C-AA05-89B1838A3EDB}"/>
          </ac:spMkLst>
        </pc:spChg>
        <pc:spChg chg="add del mod">
          <ac:chgData name="Graf Thomas, INI-NET-TCZ-ZH1" userId="487bc3e3-9ce7-4cdd-b7b4-8899ea88d289" providerId="ADAL" clId="{5AD3FCCF-5AAE-4D6D-9322-2161447788A3}" dt="2020-11-17T04:55:14.453" v="262" actId="478"/>
          <ac:spMkLst>
            <pc:docMk/>
            <pc:sldMk cId="2462566068" sldId="1045"/>
            <ac:spMk id="11" creationId="{0DD0417D-BCD6-4B99-B9DE-28B90B7DCFB4}"/>
          </ac:spMkLst>
        </pc:spChg>
        <pc:picChg chg="add del">
          <ac:chgData name="Graf Thomas, INI-NET-TCZ-ZH1" userId="487bc3e3-9ce7-4cdd-b7b4-8899ea88d289" providerId="ADAL" clId="{5AD3FCCF-5AAE-4D6D-9322-2161447788A3}" dt="2020-11-17T04:44:52.576" v="59"/>
          <ac:picMkLst>
            <pc:docMk/>
            <pc:sldMk cId="2462566068" sldId="1045"/>
            <ac:picMk id="4" creationId="{74516578-1BAA-4E60-853C-93B6D12BD3D9}"/>
          </ac:picMkLst>
        </pc:picChg>
        <pc:picChg chg="add del">
          <ac:chgData name="Graf Thomas, INI-NET-TCZ-ZH1" userId="487bc3e3-9ce7-4cdd-b7b4-8899ea88d289" providerId="ADAL" clId="{5AD3FCCF-5AAE-4D6D-9322-2161447788A3}" dt="2020-11-17T04:45:55.689" v="63" actId="478"/>
          <ac:picMkLst>
            <pc:docMk/>
            <pc:sldMk cId="2462566068" sldId="1045"/>
            <ac:picMk id="5" creationId="{3D7BF00C-0523-4462-A2F8-C431BA7B8252}"/>
          </ac:picMkLst>
        </pc:picChg>
        <pc:picChg chg="add del">
          <ac:chgData name="Graf Thomas, INI-NET-TCZ-ZH1" userId="487bc3e3-9ce7-4cdd-b7b4-8899ea88d289" providerId="ADAL" clId="{5AD3FCCF-5AAE-4D6D-9322-2161447788A3}" dt="2020-11-17T04:45:53.402" v="61" actId="478"/>
          <ac:picMkLst>
            <pc:docMk/>
            <pc:sldMk cId="2462566068" sldId="1045"/>
            <ac:picMk id="6" creationId="{5261971C-ADFF-4ACD-838B-7A94DCE01023}"/>
          </ac:picMkLst>
        </pc:picChg>
        <pc:picChg chg="add mod ord">
          <ac:chgData name="Graf Thomas, INI-NET-TCZ-ZH1" userId="487bc3e3-9ce7-4cdd-b7b4-8899ea88d289" providerId="ADAL" clId="{5AD3FCCF-5AAE-4D6D-9322-2161447788A3}" dt="2020-11-17T05:05:40.736" v="782" actId="167"/>
          <ac:picMkLst>
            <pc:docMk/>
            <pc:sldMk cId="2462566068" sldId="1045"/>
            <ac:picMk id="9" creationId="{4853382F-FC99-47B8-AA22-4105229C99BA}"/>
          </ac:picMkLst>
        </pc:picChg>
        <pc:picChg chg="add del">
          <ac:chgData name="Graf Thomas, INI-NET-TCZ-ZH1" userId="487bc3e3-9ce7-4cdd-b7b4-8899ea88d289" providerId="ADAL" clId="{5AD3FCCF-5AAE-4D6D-9322-2161447788A3}" dt="2020-11-17T04:46:58.367" v="80" actId="478"/>
          <ac:picMkLst>
            <pc:docMk/>
            <pc:sldMk cId="2462566068" sldId="1045"/>
            <ac:picMk id="10" creationId="{C68980C6-21A9-4137-84EC-D8C140638803}"/>
          </ac:picMkLst>
        </pc:picChg>
      </pc:sldChg>
      <pc:sldChg chg="ord">
        <pc:chgData name="Graf Thomas, INI-NET-TCZ-ZH1" userId="487bc3e3-9ce7-4cdd-b7b4-8899ea88d289" providerId="ADAL" clId="{5AD3FCCF-5AAE-4D6D-9322-2161447788A3}" dt="2020-11-17T05:01:19.534" v="640"/>
        <pc:sldMkLst>
          <pc:docMk/>
          <pc:sldMk cId="4005888238" sldId="1046"/>
        </pc:sldMkLst>
      </pc:sldChg>
      <pc:sldChg chg="ord">
        <pc:chgData name="Graf Thomas, INI-NET-TCZ-ZH1" userId="487bc3e3-9ce7-4cdd-b7b4-8899ea88d289" providerId="ADAL" clId="{5AD3FCCF-5AAE-4D6D-9322-2161447788A3}" dt="2020-11-17T04:39:53.654" v="15"/>
        <pc:sldMkLst>
          <pc:docMk/>
          <pc:sldMk cId="863121141" sldId="1047"/>
        </pc:sldMkLst>
      </pc:sldChg>
      <pc:sldChg chg="modSp add del mod">
        <pc:chgData name="Graf Thomas, INI-NET-TCZ-ZH1" userId="487bc3e3-9ce7-4cdd-b7b4-8899ea88d289" providerId="ADAL" clId="{5AD3FCCF-5AAE-4D6D-9322-2161447788A3}" dt="2020-11-17T05:08:55.057" v="810" actId="47"/>
        <pc:sldMkLst>
          <pc:docMk/>
          <pc:sldMk cId="3529422000" sldId="1048"/>
        </pc:sldMkLst>
        <pc:spChg chg="mod">
          <ac:chgData name="Graf Thomas, INI-NET-TCZ-ZH1" userId="487bc3e3-9ce7-4cdd-b7b4-8899ea88d289" providerId="ADAL" clId="{5AD3FCCF-5AAE-4D6D-9322-2161447788A3}" dt="2020-11-17T05:05:15.330" v="775" actId="20577"/>
          <ac:spMkLst>
            <pc:docMk/>
            <pc:sldMk cId="3529422000" sldId="1048"/>
            <ac:spMk id="5" creationId="{C26208B2-0D10-4C23-B2DE-372A62E98644}"/>
          </ac:spMkLst>
        </pc:spChg>
        <pc:spChg chg="mod">
          <ac:chgData name="Graf Thomas, INI-NET-TCZ-ZH1" userId="487bc3e3-9ce7-4cdd-b7b4-8899ea88d289" providerId="ADAL" clId="{5AD3FCCF-5AAE-4D6D-9322-2161447788A3}" dt="2020-11-17T04:40:20.208" v="31" actId="20577"/>
          <ac:spMkLst>
            <pc:docMk/>
            <pc:sldMk cId="3529422000" sldId="1048"/>
            <ac:spMk id="6" creationId="{76B60DEE-AB49-47F4-AC01-C954634AD15B}"/>
          </ac:spMkLst>
        </pc:spChg>
      </pc:sldChg>
      <pc:sldChg chg="modSp add del mod">
        <pc:chgData name="Graf Thomas, INI-NET-TCZ-ZH1" userId="487bc3e3-9ce7-4cdd-b7b4-8899ea88d289" providerId="ADAL" clId="{5AD3FCCF-5AAE-4D6D-9322-2161447788A3}" dt="2020-11-17T04:53:05.176" v="255" actId="47"/>
        <pc:sldMkLst>
          <pc:docMk/>
          <pc:sldMk cId="2881282069" sldId="1049"/>
        </pc:sldMkLst>
        <pc:spChg chg="mod">
          <ac:chgData name="Graf Thomas, INI-NET-TCZ-ZH1" userId="487bc3e3-9ce7-4cdd-b7b4-8899ea88d289" providerId="ADAL" clId="{5AD3FCCF-5AAE-4D6D-9322-2161447788A3}" dt="2020-11-17T04:52:59.237" v="254" actId="14100"/>
          <ac:spMkLst>
            <pc:docMk/>
            <pc:sldMk cId="2881282069" sldId="1049"/>
            <ac:spMk id="3" creationId="{29C0DFD4-432D-4B0C-93DF-790441DCF5B9}"/>
          </ac:spMkLst>
        </pc:spChg>
      </pc:sldChg>
      <pc:sldChg chg="addSp delSp modSp add mod">
        <pc:chgData name="Graf Thomas, INI-NET-TCZ-ZH1" userId="487bc3e3-9ce7-4cdd-b7b4-8899ea88d289" providerId="ADAL" clId="{5AD3FCCF-5AAE-4D6D-9322-2161447788A3}" dt="2020-11-17T05:05:35.536" v="781" actId="478"/>
        <pc:sldMkLst>
          <pc:docMk/>
          <pc:sldMk cId="3456004546" sldId="1049"/>
        </pc:sldMkLst>
        <pc:spChg chg="mod">
          <ac:chgData name="Graf Thomas, INI-NET-TCZ-ZH1" userId="487bc3e3-9ce7-4cdd-b7b4-8899ea88d289" providerId="ADAL" clId="{5AD3FCCF-5AAE-4D6D-9322-2161447788A3}" dt="2020-11-17T05:04:35.937" v="766" actId="20577"/>
          <ac:spMkLst>
            <pc:docMk/>
            <pc:sldMk cId="3456004546" sldId="1049"/>
            <ac:spMk id="2" creationId="{FF20F271-6F0D-4AC0-BB1D-F5C338165C13}"/>
          </ac:spMkLst>
        </pc:spChg>
        <pc:spChg chg="mod">
          <ac:chgData name="Graf Thomas, INI-NET-TCZ-ZH1" userId="487bc3e3-9ce7-4cdd-b7b4-8899ea88d289" providerId="ADAL" clId="{5AD3FCCF-5AAE-4D6D-9322-2161447788A3}" dt="2020-11-17T04:59:06.313" v="560" actId="20577"/>
          <ac:spMkLst>
            <pc:docMk/>
            <pc:sldMk cId="3456004546" sldId="1049"/>
            <ac:spMk id="3" creationId="{29C0DFD4-432D-4B0C-93DF-790441DCF5B9}"/>
          </ac:spMkLst>
        </pc:spChg>
        <pc:spChg chg="del">
          <ac:chgData name="Graf Thomas, INI-NET-TCZ-ZH1" userId="487bc3e3-9ce7-4cdd-b7b4-8899ea88d289" providerId="ADAL" clId="{5AD3FCCF-5AAE-4D6D-9322-2161447788A3}" dt="2020-11-17T04:55:00.492" v="261" actId="478"/>
          <ac:spMkLst>
            <pc:docMk/>
            <pc:sldMk cId="3456004546" sldId="1049"/>
            <ac:spMk id="7" creationId="{9D78E80E-0E52-4C4C-AA05-89B1838A3EDB}"/>
          </ac:spMkLst>
        </pc:spChg>
        <pc:spChg chg="del mod">
          <ac:chgData name="Graf Thomas, INI-NET-TCZ-ZH1" userId="487bc3e3-9ce7-4cdd-b7b4-8899ea88d289" providerId="ADAL" clId="{5AD3FCCF-5AAE-4D6D-9322-2161447788A3}" dt="2020-11-17T05:05:35.536" v="781" actId="478"/>
          <ac:spMkLst>
            <pc:docMk/>
            <pc:sldMk cId="3456004546" sldId="1049"/>
            <ac:spMk id="11" creationId="{0DD0417D-BCD6-4B99-B9DE-28B90B7DCFB4}"/>
          </ac:spMkLst>
        </pc:spChg>
        <pc:spChg chg="add mod">
          <ac:chgData name="Graf Thomas, INI-NET-TCZ-ZH1" userId="487bc3e3-9ce7-4cdd-b7b4-8899ea88d289" providerId="ADAL" clId="{5AD3FCCF-5AAE-4D6D-9322-2161447788A3}" dt="2020-11-17T05:04:50.395" v="770" actId="14100"/>
          <ac:spMkLst>
            <pc:docMk/>
            <pc:sldMk cId="3456004546" sldId="1049"/>
            <ac:spMk id="12" creationId="{2F74F325-49DB-4995-82C2-2C60C08460EC}"/>
          </ac:spMkLst>
        </pc:spChg>
        <pc:spChg chg="add mod">
          <ac:chgData name="Graf Thomas, INI-NET-TCZ-ZH1" userId="487bc3e3-9ce7-4cdd-b7b4-8899ea88d289" providerId="ADAL" clId="{5AD3FCCF-5AAE-4D6D-9322-2161447788A3}" dt="2020-11-17T04:58:42.590" v="530" actId="14100"/>
          <ac:spMkLst>
            <pc:docMk/>
            <pc:sldMk cId="3456004546" sldId="1049"/>
            <ac:spMk id="13" creationId="{379FC7A5-17D7-47EF-8C36-292720DD2F0A}"/>
          </ac:spMkLst>
        </pc:spChg>
        <pc:picChg chg="add mod">
          <ac:chgData name="Graf Thomas, INI-NET-TCZ-ZH1" userId="487bc3e3-9ce7-4cdd-b7b4-8899ea88d289" providerId="ADAL" clId="{5AD3FCCF-5AAE-4D6D-9322-2161447788A3}" dt="2020-11-17T04:58:20.598" v="525" actId="1076"/>
          <ac:picMkLst>
            <pc:docMk/>
            <pc:sldMk cId="3456004546" sldId="1049"/>
            <ac:picMk id="4" creationId="{35AE9E01-8FAA-4E7B-B907-82645DD9EBFA}"/>
          </ac:picMkLst>
        </pc:picChg>
        <pc:picChg chg="del mod">
          <ac:chgData name="Graf Thomas, INI-NET-TCZ-ZH1" userId="487bc3e3-9ce7-4cdd-b7b4-8899ea88d289" providerId="ADAL" clId="{5AD3FCCF-5AAE-4D6D-9322-2161447788A3}" dt="2020-11-17T05:04:44.720" v="768" actId="478"/>
          <ac:picMkLst>
            <pc:docMk/>
            <pc:sldMk cId="3456004546" sldId="1049"/>
            <ac:picMk id="9" creationId="{4853382F-FC99-47B8-AA22-4105229C99BA}"/>
          </ac:picMkLst>
        </pc:picChg>
        <pc:picChg chg="add mod ord">
          <ac:chgData name="Graf Thomas, INI-NET-TCZ-ZH1" userId="487bc3e3-9ce7-4cdd-b7b4-8899ea88d289" providerId="ADAL" clId="{5AD3FCCF-5AAE-4D6D-9322-2161447788A3}" dt="2020-11-17T05:05:33.706" v="780" actId="167"/>
          <ac:picMkLst>
            <pc:docMk/>
            <pc:sldMk cId="3456004546" sldId="1049"/>
            <ac:picMk id="10" creationId="{B50F6C82-4560-47D9-AC89-DF2BF028D8F0}"/>
          </ac:picMkLst>
        </pc:picChg>
      </pc:sldChg>
      <pc:sldChg chg="addSp delSp modSp add mod">
        <pc:chgData name="Graf Thomas, INI-NET-TCZ-ZH1" userId="487bc3e3-9ce7-4cdd-b7b4-8899ea88d289" providerId="ADAL" clId="{5AD3FCCF-5AAE-4D6D-9322-2161447788A3}" dt="2020-11-17T05:27:12.922" v="1116" actId="20577"/>
        <pc:sldMkLst>
          <pc:docMk/>
          <pc:sldMk cId="2789190820" sldId="1050"/>
        </pc:sldMkLst>
        <pc:spChg chg="mod">
          <ac:chgData name="Graf Thomas, INI-NET-TCZ-ZH1" userId="487bc3e3-9ce7-4cdd-b7b4-8899ea88d289" providerId="ADAL" clId="{5AD3FCCF-5AAE-4D6D-9322-2161447788A3}" dt="2020-11-17T05:09:11.659" v="826" actId="20577"/>
          <ac:spMkLst>
            <pc:docMk/>
            <pc:sldMk cId="2789190820" sldId="1050"/>
            <ac:spMk id="2" creationId="{FF20F271-6F0D-4AC0-BB1D-F5C338165C13}"/>
          </ac:spMkLst>
        </pc:spChg>
        <pc:spChg chg="mod">
          <ac:chgData name="Graf Thomas, INI-NET-TCZ-ZH1" userId="487bc3e3-9ce7-4cdd-b7b4-8899ea88d289" providerId="ADAL" clId="{5AD3FCCF-5AAE-4D6D-9322-2161447788A3}" dt="2020-11-17T05:27:12.922" v="1116" actId="20577"/>
          <ac:spMkLst>
            <pc:docMk/>
            <pc:sldMk cId="2789190820" sldId="1050"/>
            <ac:spMk id="3" creationId="{29C0DFD4-432D-4B0C-93DF-790441DCF5B9}"/>
          </ac:spMkLst>
        </pc:spChg>
        <pc:spChg chg="del">
          <ac:chgData name="Graf Thomas, INI-NET-TCZ-ZH1" userId="487bc3e3-9ce7-4cdd-b7b4-8899ea88d289" providerId="ADAL" clId="{5AD3FCCF-5AAE-4D6D-9322-2161447788A3}" dt="2020-11-17T05:05:26.265" v="779" actId="478"/>
          <ac:spMkLst>
            <pc:docMk/>
            <pc:sldMk cId="2789190820" sldId="1050"/>
            <ac:spMk id="8" creationId="{6EC90CF8-8228-4D83-8C7C-09917DD747AB}"/>
          </ac:spMkLst>
        </pc:spChg>
        <pc:spChg chg="del">
          <ac:chgData name="Graf Thomas, INI-NET-TCZ-ZH1" userId="487bc3e3-9ce7-4cdd-b7b4-8899ea88d289" providerId="ADAL" clId="{5AD3FCCF-5AAE-4D6D-9322-2161447788A3}" dt="2020-11-17T05:05:26.265" v="779" actId="478"/>
          <ac:spMkLst>
            <pc:docMk/>
            <pc:sldMk cId="2789190820" sldId="1050"/>
            <ac:spMk id="11" creationId="{0DD0417D-BCD6-4B99-B9DE-28B90B7DCFB4}"/>
          </ac:spMkLst>
        </pc:spChg>
        <pc:spChg chg="del">
          <ac:chgData name="Graf Thomas, INI-NET-TCZ-ZH1" userId="487bc3e3-9ce7-4cdd-b7b4-8899ea88d289" providerId="ADAL" clId="{5AD3FCCF-5AAE-4D6D-9322-2161447788A3}" dt="2020-11-17T05:05:26.265" v="779" actId="478"/>
          <ac:spMkLst>
            <pc:docMk/>
            <pc:sldMk cId="2789190820" sldId="1050"/>
            <ac:spMk id="12" creationId="{2F74F325-49DB-4995-82C2-2C60C08460EC}"/>
          </ac:spMkLst>
        </pc:spChg>
        <pc:spChg chg="del">
          <ac:chgData name="Graf Thomas, INI-NET-TCZ-ZH1" userId="487bc3e3-9ce7-4cdd-b7b4-8899ea88d289" providerId="ADAL" clId="{5AD3FCCF-5AAE-4D6D-9322-2161447788A3}" dt="2020-11-17T05:05:26.265" v="779" actId="478"/>
          <ac:spMkLst>
            <pc:docMk/>
            <pc:sldMk cId="2789190820" sldId="1050"/>
            <ac:spMk id="13" creationId="{379FC7A5-17D7-47EF-8C36-292720DD2F0A}"/>
          </ac:spMkLst>
        </pc:spChg>
        <pc:spChg chg="add mod">
          <ac:chgData name="Graf Thomas, INI-NET-TCZ-ZH1" userId="487bc3e3-9ce7-4cdd-b7b4-8899ea88d289" providerId="ADAL" clId="{5AD3FCCF-5AAE-4D6D-9322-2161447788A3}" dt="2020-11-17T05:08:39.370" v="807"/>
          <ac:spMkLst>
            <pc:docMk/>
            <pc:sldMk cId="2789190820" sldId="1050"/>
            <ac:spMk id="14" creationId="{0D2B7A0F-34DB-4842-A5F4-6AC7E38CFF79}"/>
          </ac:spMkLst>
        </pc:spChg>
        <pc:picChg chg="del">
          <ac:chgData name="Graf Thomas, INI-NET-TCZ-ZH1" userId="487bc3e3-9ce7-4cdd-b7b4-8899ea88d289" providerId="ADAL" clId="{5AD3FCCF-5AAE-4D6D-9322-2161447788A3}" dt="2020-11-17T05:05:24.199" v="778" actId="478"/>
          <ac:picMkLst>
            <pc:docMk/>
            <pc:sldMk cId="2789190820" sldId="1050"/>
            <ac:picMk id="4" creationId="{35AE9E01-8FAA-4E7B-B907-82645DD9EBFA}"/>
          </ac:picMkLst>
        </pc:picChg>
        <pc:picChg chg="del">
          <ac:chgData name="Graf Thomas, INI-NET-TCZ-ZH1" userId="487bc3e3-9ce7-4cdd-b7b4-8899ea88d289" providerId="ADAL" clId="{5AD3FCCF-5AAE-4D6D-9322-2161447788A3}" dt="2020-11-17T05:05:23.409" v="777" actId="478"/>
          <ac:picMkLst>
            <pc:docMk/>
            <pc:sldMk cId="2789190820" sldId="1050"/>
            <ac:picMk id="10" creationId="{B50F6C82-4560-47D9-AC89-DF2BF028D8F0}"/>
          </ac:picMkLst>
        </pc:picChg>
      </pc:sldChg>
      <pc:sldChg chg="modSp add mod">
        <pc:chgData name="Graf Thomas, INI-NET-TCZ-ZH1" userId="487bc3e3-9ce7-4cdd-b7b4-8899ea88d289" providerId="ADAL" clId="{5AD3FCCF-5AAE-4D6D-9322-2161447788A3}" dt="2020-11-17T05:24:17.413" v="1023" actId="255"/>
        <pc:sldMkLst>
          <pc:docMk/>
          <pc:sldMk cId="2966122851" sldId="1051"/>
        </pc:sldMkLst>
        <pc:spChg chg="mod">
          <ac:chgData name="Graf Thomas, INI-NET-TCZ-ZH1" userId="487bc3e3-9ce7-4cdd-b7b4-8899ea88d289" providerId="ADAL" clId="{5AD3FCCF-5AAE-4D6D-9322-2161447788A3}" dt="2020-11-17T05:24:17.413" v="1023" actId="255"/>
          <ac:spMkLst>
            <pc:docMk/>
            <pc:sldMk cId="2966122851" sldId="1051"/>
            <ac:spMk id="3" creationId="{29C0DFD4-432D-4B0C-93DF-790441DCF5B9}"/>
          </ac:spMkLst>
        </pc:spChg>
      </pc:sldChg>
    </pc:docChg>
  </pc:docChgLst>
  <pc:docChgLst>
    <pc:chgData name="Graf Thomas, INI-NET-DCF" userId="487bc3e3-9ce7-4cdd-b7b4-8899ea88d289" providerId="ADAL" clId="{61A825A2-3D20-4F1E-8A91-A2606F04E19D}"/>
    <pc:docChg chg="custSel modSld">
      <pc:chgData name="Graf Thomas, INI-NET-DCF" userId="487bc3e3-9ce7-4cdd-b7b4-8899ea88d289" providerId="ADAL" clId="{61A825A2-3D20-4F1E-8A91-A2606F04E19D}" dt="2020-04-02T10:48:14.020" v="112" actId="478"/>
      <pc:docMkLst>
        <pc:docMk/>
      </pc:docMkLst>
      <pc:sldChg chg="addSp delSp modSp">
        <pc:chgData name="Graf Thomas, INI-NET-DCF" userId="487bc3e3-9ce7-4cdd-b7b4-8899ea88d289" providerId="ADAL" clId="{61A825A2-3D20-4F1E-8A91-A2606F04E19D}" dt="2020-04-02T10:40:39.233" v="32"/>
        <pc:sldMkLst>
          <pc:docMk/>
          <pc:sldMk cId="2681954568" sldId="1035"/>
        </pc:sldMkLst>
        <pc:spChg chg="add del mod">
          <ac:chgData name="Graf Thomas, INI-NET-DCF" userId="487bc3e3-9ce7-4cdd-b7b4-8899ea88d289" providerId="ADAL" clId="{61A825A2-3D20-4F1E-8A91-A2606F04E19D}" dt="2020-04-02T10:40:39.233" v="32"/>
          <ac:spMkLst>
            <pc:docMk/>
            <pc:sldMk cId="2681954568" sldId="1035"/>
            <ac:spMk id="15" creationId="{23394210-0FF1-47B5-8C13-A2C7C0A5E44E}"/>
          </ac:spMkLst>
        </pc:spChg>
        <pc:spChg chg="add">
          <ac:chgData name="Graf Thomas, INI-NET-DCF" userId="487bc3e3-9ce7-4cdd-b7b4-8899ea88d289" providerId="ADAL" clId="{61A825A2-3D20-4F1E-8A91-A2606F04E19D}" dt="2020-04-02T10:40:39.233" v="32"/>
          <ac:spMkLst>
            <pc:docMk/>
            <pc:sldMk cId="2681954568" sldId="1035"/>
            <ac:spMk id="16" creationId="{4D0044F8-1C12-4A59-883A-7B56B9370029}"/>
          </ac:spMkLst>
        </pc:spChg>
      </pc:sldChg>
      <pc:sldChg chg="modSp">
        <pc:chgData name="Graf Thomas, INI-NET-DCF" userId="487bc3e3-9ce7-4cdd-b7b4-8899ea88d289" providerId="ADAL" clId="{61A825A2-3D20-4F1E-8A91-A2606F04E19D}" dt="2020-04-02T10:47:11.901" v="105" actId="20577"/>
        <pc:sldMkLst>
          <pc:docMk/>
          <pc:sldMk cId="3578665336" sldId="1041"/>
        </pc:sldMkLst>
        <pc:spChg chg="mod">
          <ac:chgData name="Graf Thomas, INI-NET-DCF" userId="487bc3e3-9ce7-4cdd-b7b4-8899ea88d289" providerId="ADAL" clId="{61A825A2-3D20-4F1E-8A91-A2606F04E19D}" dt="2020-04-02T10:40:27.218" v="30" actId="255"/>
          <ac:spMkLst>
            <pc:docMk/>
            <pc:sldMk cId="3578665336" sldId="1041"/>
            <ac:spMk id="2" creationId="{AD23057C-339A-4254-8994-8EB77B8B4163}"/>
          </ac:spMkLst>
        </pc:spChg>
        <pc:spChg chg="mod">
          <ac:chgData name="Graf Thomas, INI-NET-DCF" userId="487bc3e3-9ce7-4cdd-b7b4-8899ea88d289" providerId="ADAL" clId="{61A825A2-3D20-4F1E-8A91-A2606F04E19D}" dt="2020-04-02T10:47:11.901" v="105" actId="20577"/>
          <ac:spMkLst>
            <pc:docMk/>
            <pc:sldMk cId="3578665336" sldId="1041"/>
            <ac:spMk id="6" creationId="{76B60DEE-AB49-47F4-AC01-C954634AD15B}"/>
          </ac:spMkLst>
        </pc:spChg>
      </pc:sldChg>
      <pc:sldChg chg="addSp modSp">
        <pc:chgData name="Graf Thomas, INI-NET-DCF" userId="487bc3e3-9ce7-4cdd-b7b4-8899ea88d289" providerId="ADAL" clId="{61A825A2-3D20-4F1E-8A91-A2606F04E19D}" dt="2020-04-02T10:41:04.608" v="56" actId="1035"/>
        <pc:sldMkLst>
          <pc:docMk/>
          <pc:sldMk cId="2462566068" sldId="1045"/>
        </pc:sldMkLst>
        <pc:spChg chg="mod">
          <ac:chgData name="Graf Thomas, INI-NET-DCF" userId="487bc3e3-9ce7-4cdd-b7b4-8899ea88d289" providerId="ADAL" clId="{61A825A2-3D20-4F1E-8A91-A2606F04E19D}" dt="2020-04-02T10:41:04.608" v="56" actId="1035"/>
          <ac:spMkLst>
            <pc:docMk/>
            <pc:sldMk cId="2462566068" sldId="1045"/>
            <ac:spMk id="7" creationId="{9D78E80E-0E52-4C4C-AA05-89B1838A3EDB}"/>
          </ac:spMkLst>
        </pc:spChg>
        <pc:spChg chg="add">
          <ac:chgData name="Graf Thomas, INI-NET-DCF" userId="487bc3e3-9ce7-4cdd-b7b4-8899ea88d289" providerId="ADAL" clId="{61A825A2-3D20-4F1E-8A91-A2606F04E19D}" dt="2020-04-02T10:40:42.267" v="33"/>
          <ac:spMkLst>
            <pc:docMk/>
            <pc:sldMk cId="2462566068" sldId="1045"/>
            <ac:spMk id="8" creationId="{6EC90CF8-8228-4D83-8C7C-09917DD747AB}"/>
          </ac:spMkLst>
        </pc:spChg>
        <pc:picChg chg="mod">
          <ac:chgData name="Graf Thomas, INI-NET-DCF" userId="487bc3e3-9ce7-4cdd-b7b4-8899ea88d289" providerId="ADAL" clId="{61A825A2-3D20-4F1E-8A91-A2606F04E19D}" dt="2020-04-02T10:41:04.608" v="56" actId="1035"/>
          <ac:picMkLst>
            <pc:docMk/>
            <pc:sldMk cId="2462566068" sldId="1045"/>
            <ac:picMk id="6" creationId="{5261971C-ADFF-4ACD-838B-7A94DCE01023}"/>
          </ac:picMkLst>
        </pc:picChg>
      </pc:sldChg>
      <pc:sldChg chg="addSp delSp modSp">
        <pc:chgData name="Graf Thomas, INI-NET-DCF" userId="487bc3e3-9ce7-4cdd-b7b4-8899ea88d289" providerId="ADAL" clId="{61A825A2-3D20-4F1E-8A91-A2606F04E19D}" dt="2020-04-02T10:48:14.020" v="112" actId="478"/>
        <pc:sldMkLst>
          <pc:docMk/>
          <pc:sldMk cId="4005888238" sldId="1046"/>
        </pc:sldMkLst>
        <pc:spChg chg="mod">
          <ac:chgData name="Graf Thomas, INI-NET-DCF" userId="487bc3e3-9ce7-4cdd-b7b4-8899ea88d289" providerId="ADAL" clId="{61A825A2-3D20-4F1E-8A91-A2606F04E19D}" dt="2020-04-02T10:46:53.581" v="99" actId="27636"/>
          <ac:spMkLst>
            <pc:docMk/>
            <pc:sldMk cId="4005888238" sldId="1046"/>
            <ac:spMk id="3" creationId="{29C0DFD4-432D-4B0C-93DF-790441DCF5B9}"/>
          </ac:spMkLst>
        </pc:spChg>
        <pc:spChg chg="mod">
          <ac:chgData name="Graf Thomas, INI-NET-DCF" userId="487bc3e3-9ce7-4cdd-b7b4-8899ea88d289" providerId="ADAL" clId="{61A825A2-3D20-4F1E-8A91-A2606F04E19D}" dt="2020-04-02T10:45:02.890" v="85" actId="108"/>
          <ac:spMkLst>
            <pc:docMk/>
            <pc:sldMk cId="4005888238" sldId="1046"/>
            <ac:spMk id="17" creationId="{3A749B68-71C0-48BE-AEC2-F59082F0DB29}"/>
          </ac:spMkLst>
        </pc:spChg>
        <pc:spChg chg="add mod">
          <ac:chgData name="Graf Thomas, INI-NET-DCF" userId="487bc3e3-9ce7-4cdd-b7b4-8899ea88d289" providerId="ADAL" clId="{61A825A2-3D20-4F1E-8A91-A2606F04E19D}" dt="2020-04-02T08:26:38.099" v="4" actId="20577"/>
          <ac:spMkLst>
            <pc:docMk/>
            <pc:sldMk cId="4005888238" sldId="1046"/>
            <ac:spMk id="24" creationId="{809CD077-DFC4-4360-A3CC-925608484925}"/>
          </ac:spMkLst>
        </pc:spChg>
        <pc:spChg chg="add mod">
          <ac:chgData name="Graf Thomas, INI-NET-DCF" userId="487bc3e3-9ce7-4cdd-b7b4-8899ea88d289" providerId="ADAL" clId="{61A825A2-3D20-4F1E-8A91-A2606F04E19D}" dt="2020-04-02T08:26:40.452" v="5" actId="20577"/>
          <ac:spMkLst>
            <pc:docMk/>
            <pc:sldMk cId="4005888238" sldId="1046"/>
            <ac:spMk id="27" creationId="{4CF93508-BBE1-4500-87DF-10E4DF8681EF}"/>
          </ac:spMkLst>
        </pc:spChg>
        <pc:spChg chg="add">
          <ac:chgData name="Graf Thomas, INI-NET-DCF" userId="487bc3e3-9ce7-4cdd-b7b4-8899ea88d289" providerId="ADAL" clId="{61A825A2-3D20-4F1E-8A91-A2606F04E19D}" dt="2020-04-02T10:40:51.734" v="35"/>
          <ac:spMkLst>
            <pc:docMk/>
            <pc:sldMk cId="4005888238" sldId="1046"/>
            <ac:spMk id="31" creationId="{7AF24402-23AF-49A6-B6C7-5487074D6A59}"/>
          </ac:spMkLst>
        </pc:spChg>
        <pc:cxnChg chg="add mod">
          <ac:chgData name="Graf Thomas, INI-NET-DCF" userId="487bc3e3-9ce7-4cdd-b7b4-8899ea88d289" providerId="ADAL" clId="{61A825A2-3D20-4F1E-8A91-A2606F04E19D}" dt="2020-04-02T10:43:40.031" v="75" actId="692"/>
          <ac:cxnSpMkLst>
            <pc:docMk/>
            <pc:sldMk cId="4005888238" sldId="1046"/>
            <ac:cxnSpMk id="28" creationId="{D23AE6DD-B897-4EA3-97F4-18388AFCB18F}"/>
          </ac:cxnSpMkLst>
        </pc:cxnChg>
        <pc:cxnChg chg="add del mod">
          <ac:chgData name="Graf Thomas, INI-NET-DCF" userId="487bc3e3-9ce7-4cdd-b7b4-8899ea88d289" providerId="ADAL" clId="{61A825A2-3D20-4F1E-8A91-A2606F04E19D}" dt="2020-04-02T10:42:39.316" v="65" actId="478"/>
          <ac:cxnSpMkLst>
            <pc:docMk/>
            <pc:sldMk cId="4005888238" sldId="1046"/>
            <ac:cxnSpMk id="29" creationId="{9CA5BB82-5364-459F-905F-BCFFF9F82C93}"/>
          </ac:cxnSpMkLst>
        </pc:cxnChg>
        <pc:cxnChg chg="add mod">
          <ac:chgData name="Graf Thomas, INI-NET-DCF" userId="487bc3e3-9ce7-4cdd-b7b4-8899ea88d289" providerId="ADAL" clId="{61A825A2-3D20-4F1E-8A91-A2606F04E19D}" dt="2020-04-02T10:41:35.100" v="60" actId="14100"/>
          <ac:cxnSpMkLst>
            <pc:docMk/>
            <pc:sldMk cId="4005888238" sldId="1046"/>
            <ac:cxnSpMk id="32" creationId="{97629AC2-9733-4432-8088-658AD929E792}"/>
          </ac:cxnSpMkLst>
        </pc:cxnChg>
        <pc:cxnChg chg="del mod">
          <ac:chgData name="Graf Thomas, INI-NET-DCF" userId="487bc3e3-9ce7-4cdd-b7b4-8899ea88d289" providerId="ADAL" clId="{61A825A2-3D20-4F1E-8A91-A2606F04E19D}" dt="2020-04-02T10:42:47.619" v="69" actId="478"/>
          <ac:cxnSpMkLst>
            <pc:docMk/>
            <pc:sldMk cId="4005888238" sldId="1046"/>
            <ac:cxnSpMk id="35" creationId="{23624EF0-577C-4218-BB81-9632B546E4B6}"/>
          </ac:cxnSpMkLst>
        </pc:cxnChg>
        <pc:cxnChg chg="add mod">
          <ac:chgData name="Graf Thomas, INI-NET-DCF" userId="487bc3e3-9ce7-4cdd-b7b4-8899ea88d289" providerId="ADAL" clId="{61A825A2-3D20-4F1E-8A91-A2606F04E19D}" dt="2020-04-02T10:43:40.031" v="75" actId="692"/>
          <ac:cxnSpMkLst>
            <pc:docMk/>
            <pc:sldMk cId="4005888238" sldId="1046"/>
            <ac:cxnSpMk id="39" creationId="{8754F12C-350A-4027-9EF7-C3D5A4195F2A}"/>
          </ac:cxnSpMkLst>
        </pc:cxnChg>
        <pc:cxnChg chg="add del mod">
          <ac:chgData name="Graf Thomas, INI-NET-DCF" userId="487bc3e3-9ce7-4cdd-b7b4-8899ea88d289" providerId="ADAL" clId="{61A825A2-3D20-4F1E-8A91-A2606F04E19D}" dt="2020-04-02T10:48:14.020" v="112" actId="478"/>
          <ac:cxnSpMkLst>
            <pc:docMk/>
            <pc:sldMk cId="4005888238" sldId="1046"/>
            <ac:cxnSpMk id="40" creationId="{DD490B5D-C9F7-4E24-8EB9-FFF31A540AF0}"/>
          </ac:cxnSpMkLst>
        </pc:cxnChg>
      </pc:sldChg>
      <pc:sldChg chg="addSp modSp">
        <pc:chgData name="Graf Thomas, INI-NET-DCF" userId="487bc3e3-9ce7-4cdd-b7b4-8899ea88d289" providerId="ADAL" clId="{61A825A2-3D20-4F1E-8A91-A2606F04E19D}" dt="2020-04-02T10:41:16.025" v="57" actId="1076"/>
        <pc:sldMkLst>
          <pc:docMk/>
          <pc:sldMk cId="863121141" sldId="1047"/>
        </pc:sldMkLst>
        <pc:spChg chg="add">
          <ac:chgData name="Graf Thomas, INI-NET-DCF" userId="487bc3e3-9ce7-4cdd-b7b4-8899ea88d289" providerId="ADAL" clId="{61A825A2-3D20-4F1E-8A91-A2606F04E19D}" dt="2020-04-02T10:40:45.505" v="34"/>
          <ac:spMkLst>
            <pc:docMk/>
            <pc:sldMk cId="863121141" sldId="1047"/>
            <ac:spMk id="5" creationId="{2237708A-875F-43CB-820F-DF778CB52FAF}"/>
          </ac:spMkLst>
        </pc:spChg>
        <pc:picChg chg="mod">
          <ac:chgData name="Graf Thomas, INI-NET-DCF" userId="487bc3e3-9ce7-4cdd-b7b4-8899ea88d289" providerId="ADAL" clId="{61A825A2-3D20-4F1E-8A91-A2606F04E19D}" dt="2020-04-02T10:41:16.025" v="57" actId="1076"/>
          <ac:picMkLst>
            <pc:docMk/>
            <pc:sldMk cId="863121141" sldId="1047"/>
            <ac:picMk id="4" creationId="{F80544C5-4225-4FB2-A79C-0D166CB6DAF5}"/>
          </ac:picMkLst>
        </pc:picChg>
      </pc:sldChg>
      <pc:sldChg chg="addSp modSp">
        <pc:chgData name="Graf Thomas, INI-NET-DCF" userId="487bc3e3-9ce7-4cdd-b7b4-8899ea88d289" providerId="ADAL" clId="{61A825A2-3D20-4F1E-8A91-A2606F04E19D}" dt="2020-04-02T10:47:21.625" v="111" actId="20577"/>
        <pc:sldMkLst>
          <pc:docMk/>
          <pc:sldMk cId="3529422000" sldId="1048"/>
        </pc:sldMkLst>
        <pc:spChg chg="add">
          <ac:chgData name="Graf Thomas, INI-NET-DCF" userId="487bc3e3-9ce7-4cdd-b7b4-8899ea88d289" providerId="ADAL" clId="{61A825A2-3D20-4F1E-8A91-A2606F04E19D}" dt="2020-04-02T10:40:54.272" v="36"/>
          <ac:spMkLst>
            <pc:docMk/>
            <pc:sldMk cId="3529422000" sldId="1048"/>
            <ac:spMk id="4" creationId="{B5515412-721A-4AFD-91C1-7CFDAAED26C6}"/>
          </ac:spMkLst>
        </pc:spChg>
        <pc:spChg chg="mod">
          <ac:chgData name="Graf Thomas, INI-NET-DCF" userId="487bc3e3-9ce7-4cdd-b7b4-8899ea88d289" providerId="ADAL" clId="{61A825A2-3D20-4F1E-8A91-A2606F04E19D}" dt="2020-04-02T10:47:21.625" v="111" actId="20577"/>
          <ac:spMkLst>
            <pc:docMk/>
            <pc:sldMk cId="3529422000" sldId="1048"/>
            <ac:spMk id="6" creationId="{76B60DEE-AB49-47F4-AC01-C954634AD15B}"/>
          </ac:spMkLst>
        </pc:spChg>
      </pc:sldChg>
    </pc:docChg>
  </pc:docChgLst>
  <pc:docChgLst>
    <pc:chgData name="Graf Thomas, INI-NET-DCF" userId="487bc3e3-9ce7-4cdd-b7b4-8899ea88d289" providerId="ADAL" clId="{36E6DFBC-EB3C-4D3C-97F7-C6A855FFE787}"/>
    <pc:docChg chg="modSld">
      <pc:chgData name="Graf Thomas, INI-NET-DCF" userId="487bc3e3-9ce7-4cdd-b7b4-8899ea88d289" providerId="ADAL" clId="{36E6DFBC-EB3C-4D3C-97F7-C6A855FFE787}" dt="2020-07-27T12:02:41.304" v="1" actId="20577"/>
      <pc:docMkLst>
        <pc:docMk/>
      </pc:docMkLst>
      <pc:sldChg chg="modSp">
        <pc:chgData name="Graf Thomas, INI-NET-DCF" userId="487bc3e3-9ce7-4cdd-b7b4-8899ea88d289" providerId="ADAL" clId="{36E6DFBC-EB3C-4D3C-97F7-C6A855FFE787}" dt="2020-07-27T12:02:41.304" v="1" actId="20577"/>
        <pc:sldMkLst>
          <pc:docMk/>
          <pc:sldMk cId="3529422000" sldId="1048"/>
        </pc:sldMkLst>
        <pc:spChg chg="mod">
          <ac:chgData name="Graf Thomas, INI-NET-DCF" userId="487bc3e3-9ce7-4cdd-b7b4-8899ea88d289" providerId="ADAL" clId="{36E6DFBC-EB3C-4D3C-97F7-C6A855FFE787}" dt="2020-07-27T12:02:41.304" v="1" actId="20577"/>
          <ac:spMkLst>
            <pc:docMk/>
            <pc:sldMk cId="3529422000" sldId="1048"/>
            <ac:spMk id="5" creationId="{C26208B2-0D10-4C23-B2DE-372A62E98644}"/>
          </ac:spMkLst>
        </pc:spChg>
      </pc:sldChg>
    </pc:docChg>
  </pc:docChgLst>
  <pc:docChgLst>
    <pc:chgData name="Graf Thomas, INI-NET-DCF" userId="487bc3e3-9ce7-4cdd-b7b4-8899ea88d289" providerId="ADAL" clId="{D2D88D83-EF10-408A-A9AE-EEA2F4BC3522}"/>
    <pc:docChg chg="custSel modSld">
      <pc:chgData name="Graf Thomas, INI-NET-DCF" userId="487bc3e3-9ce7-4cdd-b7b4-8899ea88d289" providerId="ADAL" clId="{D2D88D83-EF10-408A-A9AE-EEA2F4BC3522}" dt="2020-06-13T11:16:48.674" v="47" actId="478"/>
      <pc:docMkLst>
        <pc:docMk/>
      </pc:docMkLst>
      <pc:sldChg chg="modSp">
        <pc:chgData name="Graf Thomas, INI-NET-DCF" userId="487bc3e3-9ce7-4cdd-b7b4-8899ea88d289" providerId="ADAL" clId="{D2D88D83-EF10-408A-A9AE-EEA2F4BC3522}" dt="2020-06-13T11:08:48.535" v="11" actId="20577"/>
        <pc:sldMkLst>
          <pc:docMk/>
          <pc:sldMk cId="3578665336" sldId="1041"/>
        </pc:sldMkLst>
        <pc:spChg chg="mod">
          <ac:chgData name="Graf Thomas, INI-NET-DCF" userId="487bc3e3-9ce7-4cdd-b7b4-8899ea88d289" providerId="ADAL" clId="{D2D88D83-EF10-408A-A9AE-EEA2F4BC3522}" dt="2020-06-13T11:08:48.535" v="11" actId="20577"/>
          <ac:spMkLst>
            <pc:docMk/>
            <pc:sldMk cId="3578665336" sldId="1041"/>
            <ac:spMk id="6" creationId="{76B60DEE-AB49-47F4-AC01-C954634AD15B}"/>
          </ac:spMkLst>
        </pc:spChg>
      </pc:sldChg>
      <pc:sldChg chg="addSp delSp modSp">
        <pc:chgData name="Graf Thomas, INI-NET-DCF" userId="487bc3e3-9ce7-4cdd-b7b4-8899ea88d289" providerId="ADAL" clId="{D2D88D83-EF10-408A-A9AE-EEA2F4BC3522}" dt="2020-06-13T11:16:48.674" v="47" actId="478"/>
        <pc:sldMkLst>
          <pc:docMk/>
          <pc:sldMk cId="4005888238" sldId="1046"/>
        </pc:sldMkLst>
        <pc:spChg chg="mod">
          <ac:chgData name="Graf Thomas, INI-NET-DCF" userId="487bc3e3-9ce7-4cdd-b7b4-8899ea88d289" providerId="ADAL" clId="{D2D88D83-EF10-408A-A9AE-EEA2F4BC3522}" dt="2020-06-13T11:09:08.297" v="12" actId="33524"/>
          <ac:spMkLst>
            <pc:docMk/>
            <pc:sldMk cId="4005888238" sldId="1046"/>
            <ac:spMk id="3" creationId="{29C0DFD4-432D-4B0C-93DF-790441DCF5B9}"/>
          </ac:spMkLst>
        </pc:spChg>
        <pc:spChg chg="mod">
          <ac:chgData name="Graf Thomas, INI-NET-DCF" userId="487bc3e3-9ce7-4cdd-b7b4-8899ea88d289" providerId="ADAL" clId="{D2D88D83-EF10-408A-A9AE-EEA2F4BC3522}" dt="2020-06-13T11:15:30.435" v="34" actId="14100"/>
          <ac:spMkLst>
            <pc:docMk/>
            <pc:sldMk cId="4005888238" sldId="1046"/>
            <ac:spMk id="17" creationId="{3A749B68-71C0-48BE-AEC2-F59082F0DB29}"/>
          </ac:spMkLst>
        </pc:spChg>
        <pc:spChg chg="mod">
          <ac:chgData name="Graf Thomas, INI-NET-DCF" userId="487bc3e3-9ce7-4cdd-b7b4-8899ea88d289" providerId="ADAL" clId="{D2D88D83-EF10-408A-A9AE-EEA2F4BC3522}" dt="2020-06-13T11:15:32.890" v="35" actId="14100"/>
          <ac:spMkLst>
            <pc:docMk/>
            <pc:sldMk cId="4005888238" sldId="1046"/>
            <ac:spMk id="19" creationId="{6980766F-6C98-4BA9-847A-7685BC1CF66D}"/>
          </ac:spMkLst>
        </pc:spChg>
        <pc:spChg chg="mod">
          <ac:chgData name="Graf Thomas, INI-NET-DCF" userId="487bc3e3-9ce7-4cdd-b7b4-8899ea88d289" providerId="ADAL" clId="{D2D88D83-EF10-408A-A9AE-EEA2F4BC3522}" dt="2020-06-13T11:16:09.318" v="40" actId="14100"/>
          <ac:spMkLst>
            <pc:docMk/>
            <pc:sldMk cId="4005888238" sldId="1046"/>
            <ac:spMk id="20" creationId="{AB282471-93EB-426D-A00D-74CF8E43C8B1}"/>
          </ac:spMkLst>
        </pc:spChg>
        <pc:spChg chg="mod">
          <ac:chgData name="Graf Thomas, INI-NET-DCF" userId="487bc3e3-9ce7-4cdd-b7b4-8899ea88d289" providerId="ADAL" clId="{D2D88D83-EF10-408A-A9AE-EEA2F4BC3522}" dt="2020-06-13T11:16:06.012" v="38" actId="14100"/>
          <ac:spMkLst>
            <pc:docMk/>
            <pc:sldMk cId="4005888238" sldId="1046"/>
            <ac:spMk id="21" creationId="{9398FE24-ED6E-48F4-B7D6-B59764DFE773}"/>
          </ac:spMkLst>
        </pc:spChg>
        <pc:spChg chg="mod">
          <ac:chgData name="Graf Thomas, INI-NET-DCF" userId="487bc3e3-9ce7-4cdd-b7b4-8899ea88d289" providerId="ADAL" clId="{D2D88D83-EF10-408A-A9AE-EEA2F4BC3522}" dt="2020-06-13T11:16:03.740" v="37" actId="14100"/>
          <ac:spMkLst>
            <pc:docMk/>
            <pc:sldMk cId="4005888238" sldId="1046"/>
            <ac:spMk id="22" creationId="{CDD81C07-5F4F-4F36-9821-B8674C794890}"/>
          </ac:spMkLst>
        </pc:spChg>
        <pc:spChg chg="mod">
          <ac:chgData name="Graf Thomas, INI-NET-DCF" userId="487bc3e3-9ce7-4cdd-b7b4-8899ea88d289" providerId="ADAL" clId="{D2D88D83-EF10-408A-A9AE-EEA2F4BC3522}" dt="2020-06-13T11:15:36.084" v="36" actId="14100"/>
          <ac:spMkLst>
            <pc:docMk/>
            <pc:sldMk cId="4005888238" sldId="1046"/>
            <ac:spMk id="23" creationId="{9CFD2FD5-7390-4BA6-905C-64474D60494A}"/>
          </ac:spMkLst>
        </pc:spChg>
        <pc:cxnChg chg="add del mod">
          <ac:chgData name="Graf Thomas, INI-NET-DCF" userId="487bc3e3-9ce7-4cdd-b7b4-8899ea88d289" providerId="ADAL" clId="{D2D88D83-EF10-408A-A9AE-EEA2F4BC3522}" dt="2020-06-13T11:16:30.836" v="43" actId="478"/>
          <ac:cxnSpMkLst>
            <pc:docMk/>
            <pc:sldMk cId="4005888238" sldId="1046"/>
            <ac:cxnSpMk id="29" creationId="{E594F5AA-B9BB-4DE7-B2A3-7566320256B3}"/>
          </ac:cxnSpMkLst>
        </pc:cxnChg>
        <pc:cxnChg chg="add del mod">
          <ac:chgData name="Graf Thomas, INI-NET-DCF" userId="487bc3e3-9ce7-4cdd-b7b4-8899ea88d289" providerId="ADAL" clId="{D2D88D83-EF10-408A-A9AE-EEA2F4BC3522}" dt="2020-06-13T11:16:48.674" v="47" actId="478"/>
          <ac:cxnSpMkLst>
            <pc:docMk/>
            <pc:sldMk cId="4005888238" sldId="1046"/>
            <ac:cxnSpMk id="30" creationId="{B7A7383F-DE4A-4281-A40B-35EAF0EE26D9}"/>
          </ac:cxnSpMkLst>
        </pc:cxnChg>
      </pc:sldChg>
      <pc:sldChg chg="modSp">
        <pc:chgData name="Graf Thomas, INI-NET-DCF" userId="487bc3e3-9ce7-4cdd-b7b4-8899ea88d289" providerId="ADAL" clId="{D2D88D83-EF10-408A-A9AE-EEA2F4BC3522}" dt="2020-06-13T11:09:36.597" v="24" actId="20577"/>
        <pc:sldMkLst>
          <pc:docMk/>
          <pc:sldMk cId="3529422000" sldId="1048"/>
        </pc:sldMkLst>
        <pc:spChg chg="mod">
          <ac:chgData name="Graf Thomas, INI-NET-DCF" userId="487bc3e3-9ce7-4cdd-b7b4-8899ea88d289" providerId="ADAL" clId="{D2D88D83-EF10-408A-A9AE-EEA2F4BC3522}" dt="2020-06-13T11:09:36.597" v="24" actId="20577"/>
          <ac:spMkLst>
            <pc:docMk/>
            <pc:sldMk cId="3529422000" sldId="1048"/>
            <ac:spMk id="6" creationId="{76B60DEE-AB49-47F4-AC01-C954634AD1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16.03.2022</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16.03.2022</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16.03.2022</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tracker.ietf.org/doc/html/draft-matsushima-spring-srv6-deployment-stat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tracker.ietf.org/doc/html/draft-ietf-spring-srv6-srh-compression-00.html#section-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01051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Export of Segment Routing IPv6 Information in IPFIX</a:t>
            </a:r>
            <a:br>
              <a:rPr lang="en-US" sz="3600" b="1" dirty="0"/>
            </a:br>
            <a:r>
              <a:rPr lang="en-US" sz="2800" dirty="0"/>
              <a:t>draft-tgraf-opsawg-ipfix-srv6-srh</a:t>
            </a:r>
          </a:p>
          <a:p>
            <a:endParaRPr lang="en-US" sz="2200" b="1" dirty="0"/>
          </a:p>
          <a:p>
            <a:r>
              <a:rPr lang="en-US" sz="2800" dirty="0">
                <a:solidFill>
                  <a:schemeClr val="bg2">
                    <a:lumMod val="75000"/>
                  </a:schemeClr>
                </a:solidFill>
              </a:rPr>
              <a:t>Enabling insights in SRv6 forwarding plane </a:t>
            </a:r>
          </a:p>
          <a:p>
            <a:r>
              <a:rPr lang="en-US" sz="2800" dirty="0">
                <a:solidFill>
                  <a:schemeClr val="bg2">
                    <a:lumMod val="75000"/>
                  </a:schemeClr>
                </a:solidFill>
              </a:rPr>
              <a:t>		by adding Segment Routing dimensions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7" name="Subtitle 4">
            <a:extLst>
              <a:ext uri="{FF2B5EF4-FFF2-40B4-BE49-F238E27FC236}">
                <a16:creationId xmlns:a16="http://schemas.microsoft.com/office/drawing/2014/main" id="{5317E9BA-6AEC-4D14-B133-97378590FE3C}"/>
              </a:ext>
            </a:extLst>
          </p:cNvPr>
          <p:cNvSpPr txBox="1">
            <a:spLocks/>
          </p:cNvSpPr>
          <p:nvPr/>
        </p:nvSpPr>
        <p:spPr>
          <a:xfrm>
            <a:off x="838200" y="5665509"/>
            <a:ext cx="11163943" cy="69612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dirty="0">
                <a:latin typeface="+mj-lt"/>
              </a:rPr>
              <a:t>thomas.graf@swisscom.com</a:t>
            </a:r>
          </a:p>
          <a:p>
            <a:pPr marL="0" indent="0" algn="r">
              <a:spcBef>
                <a:spcPts val="300"/>
              </a:spcBef>
              <a:buNone/>
            </a:pPr>
            <a:r>
              <a:rPr lang="de-CH" dirty="0">
                <a:latin typeface="+mj-lt"/>
              </a:rPr>
              <a:t>benoit.claise@huawei.com</a:t>
            </a:r>
          </a:p>
          <a:p>
            <a:pPr marL="0" indent="0" algn="r">
              <a:spcBef>
                <a:spcPts val="300"/>
              </a:spcBef>
              <a:buNone/>
            </a:pPr>
            <a:r>
              <a:rPr lang="de-CH" dirty="0">
                <a:latin typeface="+mj-lt"/>
              </a:rPr>
              <a:t>16. </a:t>
            </a:r>
            <a:r>
              <a:rPr lang="de-CH" dirty="0">
                <a:latin typeface="+mj-lt"/>
                <a:ea typeface="+mj-ea"/>
                <a:cs typeface="+mj-cs"/>
              </a:rPr>
              <a:t>March</a:t>
            </a:r>
            <a:r>
              <a:rPr lang="de-CH" dirty="0">
                <a:latin typeface="+mj-lt"/>
              </a:rPr>
              <a:t> 2022</a:t>
            </a: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6DA7BA-65E3-4413-A7B9-13157AEDDB29}"/>
              </a:ext>
            </a:extLst>
          </p:cNvPr>
          <p:cNvPicPr>
            <a:picLocks noChangeAspect="1"/>
          </p:cNvPicPr>
          <p:nvPr/>
        </p:nvPicPr>
        <p:blipFill>
          <a:blip r:embed="rId2"/>
          <a:stretch>
            <a:fillRect/>
          </a:stretch>
        </p:blipFill>
        <p:spPr>
          <a:xfrm>
            <a:off x="5657360" y="1690688"/>
            <a:ext cx="5865916" cy="4555981"/>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lstStyle/>
          <a:p>
            <a:r>
              <a:rPr lang="en-US" sz="3600" b="1" dirty="0"/>
              <a:t>MPLS-SR @ IPFIX</a:t>
            </a:r>
            <a:br>
              <a:rPr lang="en-US" dirty="0"/>
            </a:br>
            <a:r>
              <a:rPr lang="en-US" sz="3600" dirty="0" err="1">
                <a:solidFill>
                  <a:schemeClr val="bg2">
                    <a:lumMod val="75000"/>
                  </a:schemeClr>
                </a:solidFill>
              </a:rPr>
              <a:t>Adressed</a:t>
            </a:r>
            <a:r>
              <a:rPr lang="en-US" sz="3600" dirty="0">
                <a:solidFill>
                  <a:schemeClr val="bg2">
                    <a:lumMod val="75000"/>
                  </a:schemeClr>
                </a:solidFill>
              </a:rPr>
              <a:t> with RFC 9160 @ OPSAWG</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rmAutofit fontScale="55000" lnSpcReduction="20000"/>
          </a:bodyPr>
          <a:lstStyle/>
          <a:p>
            <a:r>
              <a:rPr lang="en-US" sz="3100" dirty="0"/>
              <a:t>In MPLS-SR the data-plane is still the same as in MPLS. </a:t>
            </a:r>
            <a:r>
              <a:rPr lang="en-US" sz="3100" b="1" dirty="0"/>
              <a:t>Only the routing protocol providing the label changes.</a:t>
            </a:r>
          </a:p>
          <a:p>
            <a:r>
              <a:rPr lang="en-US" sz="3100" dirty="0"/>
              <a:t>IE70 </a:t>
            </a:r>
            <a:r>
              <a:rPr lang="en-US" sz="3100" dirty="0" err="1"/>
              <a:t>mplsTopLabelStackSection</a:t>
            </a:r>
            <a:r>
              <a:rPr lang="en-US" sz="3100" dirty="0"/>
              <a:t> is the top label FEC used to forward. Each following label in the label stack is </a:t>
            </a:r>
            <a:r>
              <a:rPr lang="en-US" sz="3100" b="1" dirty="0"/>
              <a:t>decomposed in IE71-79 separately.</a:t>
            </a:r>
            <a:br>
              <a:rPr lang="en-US" sz="2700" dirty="0"/>
            </a:br>
            <a:br>
              <a:rPr lang="en-US" sz="2400" dirty="0"/>
            </a:br>
            <a:endParaRPr lang="en-US" sz="900" dirty="0"/>
          </a:p>
          <a:p>
            <a:pPr marL="457200" lvl="1" indent="0">
              <a:spcBef>
                <a:spcPts val="0"/>
              </a:spcBef>
              <a:buNone/>
            </a:pPr>
            <a:r>
              <a:rPr lang="en-US" sz="1800" dirty="0">
                <a:latin typeface="Courier New" panose="02070309020205020404" pitchFamily="49" charset="0"/>
                <a:cs typeface="Courier New" panose="02070309020205020404" pitchFamily="49" charset="0"/>
              </a:rPr>
              <a:t> 0                   1                   2</a:t>
            </a:r>
          </a:p>
          <a:p>
            <a:pPr marL="457200" lvl="1" indent="0">
              <a:spcBef>
                <a:spcPts val="0"/>
              </a:spcBef>
              <a:buNone/>
            </a:pPr>
            <a:r>
              <a:rPr lang="en-US" sz="1800" dirty="0">
                <a:latin typeface="Courier New" panose="02070309020205020404" pitchFamily="49" charset="0"/>
                <a:cs typeface="Courier New" panose="02070309020205020404" pitchFamily="49" charset="0"/>
              </a:rPr>
              <a:t> 0 1 2 3 4 5 6 7 8 9 0 1 2 3 4 5 6 7 8 9 0 1 2 3</a:t>
            </a:r>
          </a:p>
          <a:p>
            <a:pPr marL="457200" lvl="1" indent="0">
              <a:spcBef>
                <a:spcPts val="0"/>
              </a:spcBef>
              <a:buNone/>
            </a:pPr>
            <a:r>
              <a:rPr lang="en-US" sz="1800" dirty="0">
                <a:latin typeface="Courier New" panose="02070309020205020404" pitchFamily="49" charset="0"/>
                <a:cs typeface="Courier New" panose="02070309020205020404" pitchFamily="49" charset="0"/>
              </a:rPr>
              <a:t>+-+-+-+-+-+-+-+-+-+-+-+-+-+-+-+-+-+-+-+-+-+-+-+-+</a:t>
            </a:r>
          </a:p>
          <a:p>
            <a:pPr marL="457200" lvl="1" indent="0">
              <a:spcBef>
                <a:spcPts val="0"/>
              </a:spcBef>
              <a:buNone/>
            </a:pPr>
            <a:r>
              <a:rPr lang="en-US" sz="1800" dirty="0">
                <a:latin typeface="Courier New" panose="02070309020205020404" pitchFamily="49" charset="0"/>
                <a:cs typeface="Courier New" panose="02070309020205020404" pitchFamily="49" charset="0"/>
              </a:rPr>
              <a:t>|                Label                  | Exp |S|</a:t>
            </a:r>
          </a:p>
          <a:p>
            <a:pPr marL="457200" lvl="1" indent="0">
              <a:spcBef>
                <a:spcPts val="0"/>
              </a:spcBef>
              <a:buNone/>
            </a:pPr>
            <a:r>
              <a:rPr lang="en-US" sz="1800" dirty="0">
                <a:latin typeface="Courier New" panose="02070309020205020404" pitchFamily="49" charset="0"/>
                <a:cs typeface="Courier New" panose="02070309020205020404" pitchFamily="49" charset="0"/>
              </a:rPr>
              <a:t>+-+-+-+-+-+-+-+-+-+-+-+-+-+-+-+-+-+-+-+-+-+-+-+-+</a:t>
            </a:r>
          </a:p>
          <a:p>
            <a:pPr marL="457200" lvl="1" indent="0">
              <a:spcBef>
                <a:spcPts val="0"/>
              </a:spcBef>
              <a:buNone/>
            </a:pPr>
            <a:endParaRPr lang="en-US" sz="1800" dirty="0">
              <a:latin typeface="Courier New" panose="02070309020205020404" pitchFamily="49" charset="0"/>
              <a:cs typeface="Courier New" panose="02070309020205020404" pitchFamily="49" charset="0"/>
            </a:endParaRPr>
          </a:p>
          <a:p>
            <a:pPr marL="457200" lvl="1" indent="0">
              <a:spcBef>
                <a:spcPts val="0"/>
              </a:spcBef>
              <a:buNone/>
            </a:pPr>
            <a:r>
              <a:rPr lang="en-US" sz="1800" dirty="0">
                <a:latin typeface="Courier New" panose="02070309020205020404" pitchFamily="49" charset="0"/>
                <a:cs typeface="Courier New" panose="02070309020205020404" pitchFamily="49" charset="0"/>
              </a:rPr>
              <a:t>Label:  Label Value, 20 bits</a:t>
            </a:r>
          </a:p>
          <a:p>
            <a:pPr marL="457200" lvl="1" indent="0">
              <a:spcBef>
                <a:spcPts val="0"/>
              </a:spcBef>
              <a:buNone/>
            </a:pPr>
            <a:r>
              <a:rPr lang="en-US" sz="1800" dirty="0">
                <a:latin typeface="Courier New" panose="02070309020205020404" pitchFamily="49" charset="0"/>
                <a:cs typeface="Courier New" panose="02070309020205020404" pitchFamily="49" charset="0"/>
              </a:rPr>
              <a:t>Exp:    Experimental Use, 3 bits</a:t>
            </a:r>
          </a:p>
          <a:p>
            <a:pPr marL="457200" lvl="1" indent="0">
              <a:spcBef>
                <a:spcPts val="0"/>
              </a:spcBef>
              <a:buNone/>
            </a:pPr>
            <a:r>
              <a:rPr lang="en-US" sz="1800" dirty="0">
                <a:latin typeface="Courier New" panose="02070309020205020404" pitchFamily="49" charset="0"/>
                <a:cs typeface="Courier New" panose="02070309020205020404" pitchFamily="49" charset="0"/>
              </a:rPr>
              <a:t>S:      Bottom of Stack, 1 bit</a:t>
            </a:r>
            <a:br>
              <a:rPr lang="en-US" sz="2000" dirty="0"/>
            </a:br>
            <a:endParaRPr lang="en-US" sz="2000" dirty="0"/>
          </a:p>
          <a:p>
            <a:r>
              <a:rPr lang="en-US" sz="3100" dirty="0"/>
              <a:t>IE47 mplsTopLabelIPv4Address is the top label IP address where the traffic is forwarded to.</a:t>
            </a:r>
          </a:p>
          <a:p>
            <a:r>
              <a:rPr lang="en-US" sz="3100" dirty="0"/>
              <a:t>IE46 </a:t>
            </a:r>
            <a:r>
              <a:rPr lang="en-US" sz="3100" dirty="0" err="1"/>
              <a:t>mplsTopLabelType</a:t>
            </a:r>
            <a:r>
              <a:rPr lang="en-US" sz="3100" dirty="0"/>
              <a:t> describes from which routing protocol the top label IP address and label is coming from. </a:t>
            </a:r>
            <a:r>
              <a:rPr lang="en-US" sz="3100" b="1" dirty="0"/>
              <a:t>Updated with RFC 9160 </a:t>
            </a:r>
            <a:br>
              <a:rPr lang="en-US" sz="3100" b="1" dirty="0"/>
            </a:br>
            <a:r>
              <a:rPr lang="en-US" sz="3100" b="1" dirty="0"/>
              <a:t>to cover MPLS-SR routing protocols.</a:t>
            </a:r>
          </a:p>
        </p:txBody>
      </p:sp>
      <p:sp>
        <p:nvSpPr>
          <p:cNvPr id="7" name="Rectangle 6">
            <a:extLst>
              <a:ext uri="{FF2B5EF4-FFF2-40B4-BE49-F238E27FC236}">
                <a16:creationId xmlns:a16="http://schemas.microsoft.com/office/drawing/2014/main" id="{0683F6FC-2403-4778-9232-18B12706CD15}"/>
              </a:ext>
            </a:extLst>
          </p:cNvPr>
          <p:cNvSpPr/>
          <p:nvPr/>
        </p:nvSpPr>
        <p:spPr>
          <a:xfrm>
            <a:off x="6096000" y="5167312"/>
            <a:ext cx="4835236" cy="743037"/>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DBDB0BE8-9DB6-497E-B7B4-FB299D413F27}"/>
              </a:ext>
            </a:extLst>
          </p:cNvPr>
          <p:cNvCxnSpPr>
            <a:cxnSpLocks/>
            <a:endCxn id="7" idx="1"/>
          </p:cNvCxnSpPr>
          <p:nvPr/>
        </p:nvCxnSpPr>
        <p:spPr>
          <a:xfrm flipV="1">
            <a:off x="5128953" y="5538831"/>
            <a:ext cx="967047" cy="1594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2</a:t>
            </a:fld>
            <a:endParaRPr lang="en-US" sz="2200"/>
          </a:p>
        </p:txBody>
      </p:sp>
    </p:spTree>
    <p:extLst>
      <p:ext uri="{BB962C8B-B14F-4D97-AF65-F5344CB8AC3E}">
        <p14:creationId xmlns:p14="http://schemas.microsoft.com/office/powerpoint/2010/main" val="268195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SRv6 @ IPFIX</a:t>
            </a:r>
            <a:br>
              <a:rPr lang="en-US" dirty="0"/>
            </a:br>
            <a:r>
              <a:rPr lang="en-US" sz="3600" dirty="0">
                <a:solidFill>
                  <a:schemeClr val="bg2">
                    <a:lumMod val="75000"/>
                  </a:schemeClr>
                </a:solidFill>
              </a:rPr>
              <a:t>Data-Plane visibility is missing in SRv6</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Autofit/>
          </a:bodyPr>
          <a:lstStyle/>
          <a:p>
            <a:r>
              <a:rPr lang="en-US" sz="1700" dirty="0"/>
              <a:t>SRv6 is already deployed at network operators (</a:t>
            </a:r>
            <a:r>
              <a:rPr lang="en-US" sz="1700" dirty="0">
                <a:hlinkClick r:id="rId2"/>
              </a:rPr>
              <a:t>draft-matsushima-spring-srv6-deployment-status</a:t>
            </a:r>
            <a:r>
              <a:rPr lang="en-US" sz="1700" dirty="0"/>
              <a:t>). Unaware of any network operator migrated from MPLS to SRv6 yet.</a:t>
            </a:r>
          </a:p>
          <a:p>
            <a:pPr marL="457200" lvl="1" indent="0">
              <a:buNone/>
            </a:pPr>
            <a:r>
              <a:rPr lang="en-US" sz="1700" b="1" dirty="0"/>
              <a:t>-&gt; Feedback welcome</a:t>
            </a:r>
          </a:p>
          <a:p>
            <a:r>
              <a:rPr lang="en-US" sz="1700" dirty="0"/>
              <a:t>Data-Plane visibility is missing in SRv6. Unable to see how much traffic is being forwarded or dropped with which SID. </a:t>
            </a:r>
            <a:r>
              <a:rPr lang="en-US" sz="1700" b="1" dirty="0"/>
              <a:t>Network operators flying blind.</a:t>
            </a:r>
          </a:p>
          <a:p>
            <a:r>
              <a:rPr lang="en-US" sz="1700" dirty="0"/>
              <a:t>Segment Routing Header is defined in Section 2 of RFC 8754.</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3</a:t>
            </a:fld>
            <a:endParaRPr lang="en-US" sz="2200"/>
          </a:p>
        </p:txBody>
      </p:sp>
      <p:pic>
        <p:nvPicPr>
          <p:cNvPr id="5" name="Picture 4">
            <a:extLst>
              <a:ext uri="{FF2B5EF4-FFF2-40B4-BE49-F238E27FC236}">
                <a16:creationId xmlns:a16="http://schemas.microsoft.com/office/drawing/2014/main" id="{67CD09BA-31F9-4532-A75C-15EF4C785C31}"/>
              </a:ext>
            </a:extLst>
          </p:cNvPr>
          <p:cNvPicPr>
            <a:picLocks noChangeAspect="1"/>
          </p:cNvPicPr>
          <p:nvPr/>
        </p:nvPicPr>
        <p:blipFill>
          <a:blip r:embed="rId3"/>
          <a:stretch>
            <a:fillRect/>
          </a:stretch>
        </p:blipFill>
        <p:spPr>
          <a:xfrm>
            <a:off x="6762163" y="1712527"/>
            <a:ext cx="4591640" cy="4577534"/>
          </a:xfrm>
          <a:prstGeom prst="rect">
            <a:avLst/>
          </a:prstGeom>
        </p:spPr>
      </p:pic>
      <p:sp>
        <p:nvSpPr>
          <p:cNvPr id="10" name="Rectangle 9">
            <a:extLst>
              <a:ext uri="{FF2B5EF4-FFF2-40B4-BE49-F238E27FC236}">
                <a16:creationId xmlns:a16="http://schemas.microsoft.com/office/drawing/2014/main" id="{8F625ECD-D3E3-440D-B425-0B3432C16578}"/>
              </a:ext>
            </a:extLst>
          </p:cNvPr>
          <p:cNvSpPr/>
          <p:nvPr/>
        </p:nvSpPr>
        <p:spPr>
          <a:xfrm>
            <a:off x="6974378" y="2527069"/>
            <a:ext cx="4272742" cy="376299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a:off x="5561814" y="4408565"/>
            <a:ext cx="141256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7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lstStyle/>
          <a:p>
            <a:r>
              <a:rPr lang="en-US" sz="3600" b="1" dirty="0"/>
              <a:t>SRv6 @ IPFIX</a:t>
            </a:r>
            <a:br>
              <a:rPr lang="en-US" dirty="0"/>
            </a:br>
            <a:r>
              <a:rPr lang="en-US" sz="3600" dirty="0" err="1">
                <a:solidFill>
                  <a:schemeClr val="bg2">
                    <a:lumMod val="75000"/>
                  </a:schemeClr>
                </a:solidFill>
              </a:rPr>
              <a:t>IPFIX</a:t>
            </a:r>
            <a:r>
              <a:rPr lang="en-US" sz="3600" dirty="0">
                <a:solidFill>
                  <a:schemeClr val="bg2">
                    <a:lumMod val="75000"/>
                  </a:schemeClr>
                </a:solidFill>
              </a:rPr>
              <a:t> entities in context of the SRH (1)</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825624"/>
            <a:ext cx="5713432" cy="4782565"/>
          </a:xfrm>
        </p:spPr>
        <p:txBody>
          <a:bodyPr>
            <a:noAutofit/>
          </a:bodyPr>
          <a:lstStyle/>
          <a:p>
            <a:pPr>
              <a:spcBef>
                <a:spcPts val="600"/>
              </a:spcBef>
            </a:pPr>
            <a:r>
              <a:rPr lang="en-US" sz="1700" b="1" dirty="0"/>
              <a:t>ipv6SRHSegmentsLeft</a:t>
            </a:r>
          </a:p>
          <a:p>
            <a:pPr marL="457200" lvl="1" indent="0">
              <a:spcBef>
                <a:spcPts val="600"/>
              </a:spcBef>
              <a:buNone/>
            </a:pPr>
            <a:r>
              <a:rPr lang="en-US" sz="1700" dirty="0"/>
              <a:t>8-bit unsigned integer defining the number of route segments remaining to reach the end of the segment list.</a:t>
            </a:r>
            <a:endParaRPr lang="en-US" sz="1700" b="1" dirty="0"/>
          </a:p>
          <a:p>
            <a:pPr>
              <a:spcBef>
                <a:spcPts val="600"/>
              </a:spcBef>
            </a:pPr>
            <a:r>
              <a:rPr lang="en-US" sz="1700" b="1" dirty="0"/>
              <a:t>ipv6SRHTag</a:t>
            </a:r>
          </a:p>
          <a:p>
            <a:pPr marL="457200" lvl="1" indent="0">
              <a:spcBef>
                <a:spcPts val="600"/>
              </a:spcBef>
              <a:buNone/>
            </a:pPr>
            <a:r>
              <a:rPr lang="en-US" sz="1700" dirty="0"/>
              <a:t>16-bit tag field defined in the SRH that marks a packet as part of a class or group of packets sharing the same set of properties.</a:t>
            </a:r>
          </a:p>
          <a:p>
            <a:pPr>
              <a:spcBef>
                <a:spcPts val="600"/>
              </a:spcBef>
            </a:pPr>
            <a:r>
              <a:rPr lang="en-US" sz="1700" b="1" dirty="0"/>
              <a:t>ipv6SRHFlags</a:t>
            </a:r>
          </a:p>
          <a:p>
            <a:pPr marL="457200" lvl="1" indent="0">
              <a:spcBef>
                <a:spcPts val="600"/>
              </a:spcBef>
              <a:buNone/>
            </a:pPr>
            <a:r>
              <a:rPr lang="en-US" sz="1700" dirty="0"/>
              <a:t>8-bit flags defined in the SRH.</a:t>
            </a:r>
          </a:p>
          <a:p>
            <a:pPr>
              <a:spcBef>
                <a:spcPts val="600"/>
              </a:spcBef>
            </a:pPr>
            <a:r>
              <a:rPr lang="en-US" sz="1700" b="1" dirty="0"/>
              <a:t>ipv6SRHSegmentType</a:t>
            </a:r>
          </a:p>
          <a:p>
            <a:pPr marL="457200" lvl="1" indent="0">
              <a:spcBef>
                <a:spcPts val="600"/>
              </a:spcBef>
              <a:buNone/>
            </a:pPr>
            <a:r>
              <a:rPr lang="en-US" sz="1700" dirty="0"/>
              <a:t>Name of the routing protocol or PCEP extension from where the active SRv6 segment has been learned from.</a:t>
            </a:r>
            <a:endParaRPr lang="en-US" sz="1700" b="1" dirty="0"/>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4</a:t>
            </a:fld>
            <a:endParaRPr lang="en-US" sz="2200"/>
          </a:p>
        </p:txBody>
      </p:sp>
      <p:pic>
        <p:nvPicPr>
          <p:cNvPr id="5" name="Picture 4">
            <a:extLst>
              <a:ext uri="{FF2B5EF4-FFF2-40B4-BE49-F238E27FC236}">
                <a16:creationId xmlns:a16="http://schemas.microsoft.com/office/drawing/2014/main" id="{67CD09BA-31F9-4532-A75C-15EF4C785C31}"/>
              </a:ext>
            </a:extLst>
          </p:cNvPr>
          <p:cNvPicPr>
            <a:picLocks noChangeAspect="1"/>
          </p:cNvPicPr>
          <p:nvPr/>
        </p:nvPicPr>
        <p:blipFill>
          <a:blip r:embed="rId2"/>
          <a:stretch>
            <a:fillRect/>
          </a:stretch>
        </p:blipFill>
        <p:spPr>
          <a:xfrm>
            <a:off x="6762163" y="1712527"/>
            <a:ext cx="4591640" cy="4577534"/>
          </a:xfrm>
          <a:prstGeom prst="rect">
            <a:avLst/>
          </a:prstGeom>
        </p:spPr>
      </p:pic>
      <p:sp>
        <p:nvSpPr>
          <p:cNvPr id="10" name="Rectangle 9">
            <a:extLst>
              <a:ext uri="{FF2B5EF4-FFF2-40B4-BE49-F238E27FC236}">
                <a16:creationId xmlns:a16="http://schemas.microsoft.com/office/drawing/2014/main" id="{8F625ECD-D3E3-440D-B425-0B3432C16578}"/>
              </a:ext>
            </a:extLst>
          </p:cNvPr>
          <p:cNvSpPr/>
          <p:nvPr/>
        </p:nvSpPr>
        <p:spPr>
          <a:xfrm>
            <a:off x="8267306" y="3761295"/>
            <a:ext cx="914401" cy="22624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flipV="1">
            <a:off x="6353666" y="3874417"/>
            <a:ext cx="1913640" cy="113121"/>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9DE204E-31B9-4AB3-9B73-D5590C09D7EB}"/>
              </a:ext>
            </a:extLst>
          </p:cNvPr>
          <p:cNvSpPr/>
          <p:nvPr/>
        </p:nvSpPr>
        <p:spPr>
          <a:xfrm>
            <a:off x="9181707" y="3761295"/>
            <a:ext cx="1809947" cy="22624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600878-53DA-4131-870D-30D7E067886F}"/>
              </a:ext>
            </a:extLst>
          </p:cNvPr>
          <p:cNvCxnSpPr>
            <a:cxnSpLocks/>
            <a:endCxn id="17" idx="1"/>
          </p:cNvCxnSpPr>
          <p:nvPr/>
        </p:nvCxnSpPr>
        <p:spPr>
          <a:xfrm>
            <a:off x="6551630" y="3205113"/>
            <a:ext cx="2630077" cy="669304"/>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CA7C70F-43B7-4438-AF06-A7D00E3B0246}"/>
              </a:ext>
            </a:extLst>
          </p:cNvPr>
          <p:cNvSpPr/>
          <p:nvPr/>
        </p:nvSpPr>
        <p:spPr>
          <a:xfrm>
            <a:off x="10077253" y="3536623"/>
            <a:ext cx="914401" cy="22624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84EE2C9-C014-4FB4-868A-D1FCE3466EF4}"/>
              </a:ext>
            </a:extLst>
          </p:cNvPr>
          <p:cNvCxnSpPr>
            <a:cxnSpLocks/>
            <a:endCxn id="20" idx="1"/>
          </p:cNvCxnSpPr>
          <p:nvPr/>
        </p:nvCxnSpPr>
        <p:spPr>
          <a:xfrm>
            <a:off x="6551630" y="2460396"/>
            <a:ext cx="3525623" cy="118934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D2715EC-290E-414B-820A-71C5FE2EC40D}"/>
              </a:ext>
            </a:extLst>
          </p:cNvPr>
          <p:cNvSpPr/>
          <p:nvPr/>
        </p:nvSpPr>
        <p:spPr>
          <a:xfrm>
            <a:off x="7362332" y="3977760"/>
            <a:ext cx="3629322" cy="172075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14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lstStyle/>
          <a:p>
            <a:r>
              <a:rPr lang="en-US" sz="3600" b="1" dirty="0"/>
              <a:t>SRv6 @ IPFIX</a:t>
            </a:r>
            <a:br>
              <a:rPr lang="en-US" dirty="0"/>
            </a:br>
            <a:r>
              <a:rPr lang="en-US" sz="3600" dirty="0" err="1">
                <a:solidFill>
                  <a:schemeClr val="bg2">
                    <a:lumMod val="75000"/>
                  </a:schemeClr>
                </a:solidFill>
              </a:rPr>
              <a:t>IPFIX</a:t>
            </a:r>
            <a:r>
              <a:rPr lang="en-US" sz="3600" dirty="0">
                <a:solidFill>
                  <a:schemeClr val="bg2">
                    <a:lumMod val="75000"/>
                  </a:schemeClr>
                </a:solidFill>
              </a:rPr>
              <a:t> entities in context of the SRH (2)</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rmAutofit/>
          </a:bodyPr>
          <a:lstStyle/>
          <a:p>
            <a:pPr marL="228600" lvl="1">
              <a:spcBef>
                <a:spcPts val="600"/>
              </a:spcBef>
            </a:pPr>
            <a:r>
              <a:rPr lang="en-US" sz="1700" b="1" dirty="0"/>
              <a:t>ipv6SRHSection</a:t>
            </a:r>
          </a:p>
          <a:p>
            <a:pPr marL="457200" lvl="1" indent="0">
              <a:spcBef>
                <a:spcPts val="600"/>
              </a:spcBef>
              <a:buNone/>
            </a:pPr>
            <a:r>
              <a:rPr lang="en-US" sz="1700" dirty="0"/>
              <a:t>Exposes the SRH and its TLV's as defined in section 2 of [RFC8754] as series of n octets.</a:t>
            </a:r>
          </a:p>
          <a:p>
            <a:pPr>
              <a:spcBef>
                <a:spcPts val="600"/>
              </a:spcBef>
            </a:pPr>
            <a:r>
              <a:rPr lang="en-US" sz="1700" b="1" dirty="0"/>
              <a:t>ipv6SRHSegmentListSection</a:t>
            </a:r>
          </a:p>
          <a:p>
            <a:pPr marL="457200" lvl="1" indent="0">
              <a:spcBef>
                <a:spcPts val="600"/>
              </a:spcBef>
              <a:buNone/>
            </a:pPr>
            <a:r>
              <a:rPr lang="en-US" sz="1700" dirty="0"/>
              <a:t>Exposes the SRH Segment List as defined in section 2 of [RFC8754] as series of n octets.</a:t>
            </a:r>
          </a:p>
          <a:p>
            <a:pPr>
              <a:spcBef>
                <a:spcPts val="600"/>
              </a:spcBef>
            </a:pPr>
            <a:r>
              <a:rPr lang="en-US" sz="1700" b="1" dirty="0"/>
              <a:t>ipv6SRHSegment</a:t>
            </a:r>
          </a:p>
          <a:p>
            <a:pPr marL="457200" lvl="1" indent="0">
              <a:spcBef>
                <a:spcPts val="600"/>
              </a:spcBef>
              <a:buNone/>
            </a:pPr>
            <a:r>
              <a:rPr lang="en-US" sz="1700" dirty="0"/>
              <a:t>128-bit IPv6 address that represents an SRv6 segment.</a:t>
            </a:r>
          </a:p>
          <a:p>
            <a:pPr>
              <a:spcBef>
                <a:spcPts val="600"/>
              </a:spcBef>
            </a:pPr>
            <a:r>
              <a:rPr lang="en-US" sz="1700" b="1" dirty="0"/>
              <a:t>ipv6SRHSegmentBasicList</a:t>
            </a:r>
          </a:p>
          <a:p>
            <a:pPr marL="457200" lvl="1" indent="0">
              <a:spcBef>
                <a:spcPts val="600"/>
              </a:spcBef>
              <a:buNone/>
            </a:pPr>
            <a:r>
              <a:rPr lang="en-US" sz="1700" dirty="0"/>
              <a:t>Ordered </a:t>
            </a:r>
            <a:r>
              <a:rPr lang="en-US" sz="1700" dirty="0" err="1"/>
              <a:t>basicList</a:t>
            </a:r>
            <a:r>
              <a:rPr lang="en-US" sz="1700" dirty="0"/>
              <a:t> [RFC6313] of zero or more 128-bit IPv6 addresses in the SRH that represents the SRv6 segment list.  The Segment List is encoded starting from the active segment of the SR Policy.</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5</a:t>
            </a:fld>
            <a:endParaRPr lang="en-US" sz="2200" dirty="0"/>
          </a:p>
        </p:txBody>
      </p:sp>
      <p:pic>
        <p:nvPicPr>
          <p:cNvPr id="5" name="Picture 4">
            <a:extLst>
              <a:ext uri="{FF2B5EF4-FFF2-40B4-BE49-F238E27FC236}">
                <a16:creationId xmlns:a16="http://schemas.microsoft.com/office/drawing/2014/main" id="{67CD09BA-31F9-4532-A75C-15EF4C785C31}"/>
              </a:ext>
            </a:extLst>
          </p:cNvPr>
          <p:cNvPicPr>
            <a:picLocks noChangeAspect="1"/>
          </p:cNvPicPr>
          <p:nvPr/>
        </p:nvPicPr>
        <p:blipFill>
          <a:blip r:embed="rId2"/>
          <a:stretch>
            <a:fillRect/>
          </a:stretch>
        </p:blipFill>
        <p:spPr>
          <a:xfrm>
            <a:off x="6762163" y="1712527"/>
            <a:ext cx="4591640" cy="4577534"/>
          </a:xfrm>
          <a:prstGeom prst="rect">
            <a:avLst/>
          </a:prstGeom>
        </p:spPr>
      </p:pic>
      <p:sp>
        <p:nvSpPr>
          <p:cNvPr id="29" name="Rectangle 28">
            <a:extLst>
              <a:ext uri="{FF2B5EF4-FFF2-40B4-BE49-F238E27FC236}">
                <a16:creationId xmlns:a16="http://schemas.microsoft.com/office/drawing/2014/main" id="{0D2715EC-290E-414B-820A-71C5FE2EC40D}"/>
              </a:ext>
            </a:extLst>
          </p:cNvPr>
          <p:cNvSpPr/>
          <p:nvPr/>
        </p:nvSpPr>
        <p:spPr>
          <a:xfrm>
            <a:off x="7362332" y="3977760"/>
            <a:ext cx="3629322" cy="172075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A46E069E-BC22-4ECA-89C9-B4548CDC13DC}"/>
              </a:ext>
            </a:extLst>
          </p:cNvPr>
          <p:cNvCxnSpPr>
            <a:cxnSpLocks/>
          </p:cNvCxnSpPr>
          <p:nvPr/>
        </p:nvCxnSpPr>
        <p:spPr>
          <a:xfrm>
            <a:off x="5719156" y="4206240"/>
            <a:ext cx="1643176" cy="24007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B57C5B6-6448-4810-AF03-BE79D66E6802}"/>
              </a:ext>
            </a:extLst>
          </p:cNvPr>
          <p:cNvSpPr/>
          <p:nvPr/>
        </p:nvSpPr>
        <p:spPr>
          <a:xfrm>
            <a:off x="6974378" y="2527069"/>
            <a:ext cx="4272742" cy="376299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EE28F0B-00CA-4B0D-BBE4-470A86C43CE3}"/>
              </a:ext>
            </a:extLst>
          </p:cNvPr>
          <p:cNvCxnSpPr>
            <a:cxnSpLocks/>
          </p:cNvCxnSpPr>
          <p:nvPr/>
        </p:nvCxnSpPr>
        <p:spPr>
          <a:xfrm>
            <a:off x="5429839" y="2527069"/>
            <a:ext cx="1536569" cy="901931"/>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21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SRv6 @ IPFIX</a:t>
            </a:r>
            <a:br>
              <a:rPr lang="en-US" dirty="0"/>
            </a:br>
            <a:r>
              <a:rPr lang="en-US" sz="3600" dirty="0">
                <a:solidFill>
                  <a:schemeClr val="bg2">
                    <a:lumMod val="75000"/>
                  </a:schemeClr>
                </a:solidFill>
              </a:rPr>
              <a:t>Operational Considerations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5072149" cy="4351338"/>
          </a:xfrm>
        </p:spPr>
        <p:txBody>
          <a:bodyPr>
            <a:normAutofit/>
          </a:bodyPr>
          <a:lstStyle/>
          <a:p>
            <a:pPr marL="228600" lvl="1">
              <a:spcBef>
                <a:spcPts val="600"/>
              </a:spcBef>
            </a:pPr>
            <a:r>
              <a:rPr lang="en-US" sz="1700" b="1" dirty="0"/>
              <a:t>ipv6SRHSegmentBasicList </a:t>
            </a:r>
            <a:br>
              <a:rPr lang="en-US" sz="1700" b="1" dirty="0"/>
            </a:br>
            <a:r>
              <a:rPr lang="en-US" sz="1700" dirty="0"/>
              <a:t>Encodes the SID list of IPv6 addresses with a </a:t>
            </a:r>
            <a:r>
              <a:rPr lang="en-US" sz="1700" dirty="0" err="1"/>
              <a:t>basicList</a:t>
            </a:r>
            <a:r>
              <a:rPr lang="en-US" sz="1700" dirty="0"/>
              <a:t>, specified in the IPFIX Structured Data [RFC6313]. This encoding offers the advantage to the data collection that the different IPv6 addresses are already structured as a list, without the need of post processing. However, </a:t>
            </a:r>
            <a:r>
              <a:rPr lang="en-US" sz="1700" b="1" dirty="0"/>
              <a:t>this method requires some extra processing on the exporter, </a:t>
            </a:r>
            <a:r>
              <a:rPr lang="en-US" sz="1700" dirty="0"/>
              <a:t>to realize the </a:t>
            </a:r>
            <a:r>
              <a:rPr lang="en-US" sz="1700" dirty="0" err="1"/>
              <a:t>BasicList</a:t>
            </a:r>
            <a:r>
              <a:rPr lang="en-US" sz="1700" dirty="0"/>
              <a:t> data mapping.   </a:t>
            </a:r>
          </a:p>
          <a:p>
            <a:pPr marL="228600" lvl="1">
              <a:spcBef>
                <a:spcPts val="600"/>
              </a:spcBef>
            </a:pPr>
            <a:r>
              <a:rPr lang="en-US" sz="1700" b="1" dirty="0"/>
              <a:t>ipv6SRHSegmentListSection</a:t>
            </a:r>
            <a:br>
              <a:rPr lang="en-US" sz="1700" b="1" dirty="0"/>
            </a:br>
            <a:r>
              <a:rPr lang="en-US" sz="1700" dirty="0"/>
              <a:t>On the other hand, encodes the list of IPv6 addresses as an </a:t>
            </a:r>
            <a:r>
              <a:rPr lang="en-US" sz="1700" dirty="0" err="1"/>
              <a:t>octetArray</a:t>
            </a:r>
            <a:r>
              <a:rPr lang="en-US" sz="1700" dirty="0"/>
              <a:t>. This doesn't impose any data flow manipulation on the exporter, facilitating the immediate export. However, </a:t>
            </a:r>
            <a:r>
              <a:rPr lang="en-US" sz="1700" b="1" dirty="0"/>
              <a:t>the data collection must be able to decode</a:t>
            </a:r>
            <a:r>
              <a:rPr lang="en-US" sz="1700" dirty="0"/>
              <a:t> the IPv6 addresses according the SR specifications.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6</a:t>
            </a:fld>
            <a:endParaRPr lang="en-US" sz="2200" dirty="0"/>
          </a:p>
        </p:txBody>
      </p:sp>
      <p:pic>
        <p:nvPicPr>
          <p:cNvPr id="5" name="Picture 4">
            <a:extLst>
              <a:ext uri="{FF2B5EF4-FFF2-40B4-BE49-F238E27FC236}">
                <a16:creationId xmlns:a16="http://schemas.microsoft.com/office/drawing/2014/main" id="{67CD09BA-31F9-4532-A75C-15EF4C785C31}"/>
              </a:ext>
            </a:extLst>
          </p:cNvPr>
          <p:cNvPicPr>
            <a:picLocks noChangeAspect="1"/>
          </p:cNvPicPr>
          <p:nvPr/>
        </p:nvPicPr>
        <p:blipFill>
          <a:blip r:embed="rId2"/>
          <a:stretch>
            <a:fillRect/>
          </a:stretch>
        </p:blipFill>
        <p:spPr>
          <a:xfrm>
            <a:off x="6762163" y="1712527"/>
            <a:ext cx="4591640" cy="4577534"/>
          </a:xfrm>
          <a:prstGeom prst="rect">
            <a:avLst/>
          </a:prstGeom>
        </p:spPr>
      </p:pic>
      <p:sp>
        <p:nvSpPr>
          <p:cNvPr id="29" name="Rectangle 28">
            <a:extLst>
              <a:ext uri="{FF2B5EF4-FFF2-40B4-BE49-F238E27FC236}">
                <a16:creationId xmlns:a16="http://schemas.microsoft.com/office/drawing/2014/main" id="{0D2715EC-290E-414B-820A-71C5FE2EC40D}"/>
              </a:ext>
            </a:extLst>
          </p:cNvPr>
          <p:cNvSpPr/>
          <p:nvPr/>
        </p:nvSpPr>
        <p:spPr>
          <a:xfrm>
            <a:off x="7362332" y="3977760"/>
            <a:ext cx="3629322" cy="172075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A46E069E-BC22-4ECA-89C9-B4548CDC13DC}"/>
              </a:ext>
            </a:extLst>
          </p:cNvPr>
          <p:cNvCxnSpPr>
            <a:cxnSpLocks/>
          </p:cNvCxnSpPr>
          <p:nvPr/>
        </p:nvCxnSpPr>
        <p:spPr>
          <a:xfrm>
            <a:off x="6281653" y="3977760"/>
            <a:ext cx="1080679" cy="46855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08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SRv6 @ IPFIX</a:t>
            </a:r>
            <a:br>
              <a:rPr lang="en-US" dirty="0"/>
            </a:br>
            <a:r>
              <a:rPr lang="en-US" sz="3600" dirty="0">
                <a:solidFill>
                  <a:schemeClr val="bg2">
                    <a:lumMod val="75000"/>
                  </a:schemeClr>
                </a:solidFill>
              </a:rPr>
              <a:t>Compressed-SID container</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5437909" cy="4351338"/>
          </a:xfrm>
        </p:spPr>
        <p:txBody>
          <a:bodyPr>
            <a:noAutofit/>
          </a:bodyPr>
          <a:lstStyle/>
          <a:p>
            <a:r>
              <a:rPr lang="en-US" sz="1700" dirty="0"/>
              <a:t>As described in </a:t>
            </a:r>
            <a:r>
              <a:rPr lang="en-US" sz="1700" dirty="0">
                <a:hlinkClick r:id="rId2"/>
              </a:rPr>
              <a:t>draft-ietf-spring-srv6-srh-compression-00.html#section-2</a:t>
            </a:r>
            <a:r>
              <a:rPr lang="en-US" sz="1700" dirty="0"/>
              <a:t>, the compressed-SID container (C-SID container) is 128-bit long and contains a sequence of C-SIDs. Therefore, the ipv6SRHSegmentList </a:t>
            </a:r>
            <a:r>
              <a:rPr lang="en-US" sz="1700" b="1" dirty="0"/>
              <a:t>contains either a list of IPv6 SID's, a list of C-SID containers or both. </a:t>
            </a:r>
            <a:r>
              <a:rPr lang="en-US" sz="1700" dirty="0"/>
              <a:t>They are not mutually exclusive.</a:t>
            </a:r>
          </a:p>
          <a:p>
            <a:r>
              <a:rPr lang="en-US" sz="1700" dirty="0"/>
              <a:t>It probably makes sense to add an operational consideration section to how an IPFIX data-collection could distinct between a list of IPv6 SID's and a list of C-SID containers.</a:t>
            </a:r>
          </a:p>
          <a:p>
            <a:r>
              <a:rPr lang="en-US" sz="1700" dirty="0"/>
              <a:t>From what we understood it does not bring much added value to decompose the C-SID container into Compressed-SID (C-SID) in IPFIX.</a:t>
            </a:r>
          </a:p>
          <a:p>
            <a:pPr marL="457200" lvl="1" indent="0">
              <a:buNone/>
            </a:pPr>
            <a:r>
              <a:rPr lang="en-US" sz="1700" b="1" dirty="0"/>
              <a:t>-&gt; Feedback welcome</a:t>
            </a:r>
          </a:p>
          <a:p>
            <a:endParaRPr lang="en-US" sz="1700" dirty="0"/>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7</a:t>
            </a:fld>
            <a:endParaRPr lang="en-US" sz="2200"/>
          </a:p>
        </p:txBody>
      </p:sp>
      <p:pic>
        <p:nvPicPr>
          <p:cNvPr id="5" name="Picture 4">
            <a:extLst>
              <a:ext uri="{FF2B5EF4-FFF2-40B4-BE49-F238E27FC236}">
                <a16:creationId xmlns:a16="http://schemas.microsoft.com/office/drawing/2014/main" id="{67CD09BA-31F9-4532-A75C-15EF4C785C31}"/>
              </a:ext>
            </a:extLst>
          </p:cNvPr>
          <p:cNvPicPr>
            <a:picLocks noChangeAspect="1"/>
          </p:cNvPicPr>
          <p:nvPr/>
        </p:nvPicPr>
        <p:blipFill>
          <a:blip r:embed="rId3"/>
          <a:stretch>
            <a:fillRect/>
          </a:stretch>
        </p:blipFill>
        <p:spPr>
          <a:xfrm>
            <a:off x="6762163" y="1712527"/>
            <a:ext cx="4591640" cy="4577534"/>
          </a:xfrm>
          <a:prstGeom prst="rect">
            <a:avLst/>
          </a:prstGeom>
        </p:spPr>
      </p:pic>
      <p:cxnSp>
        <p:nvCxnSpPr>
          <p:cNvPr id="21" name="Straight Connector 20">
            <a:extLst>
              <a:ext uri="{FF2B5EF4-FFF2-40B4-BE49-F238E27FC236}">
                <a16:creationId xmlns:a16="http://schemas.microsoft.com/office/drawing/2014/main" id="{D37EB9A9-6FAE-450B-938B-0D25FA23D4E3}"/>
              </a:ext>
            </a:extLst>
          </p:cNvPr>
          <p:cNvCxnSpPr>
            <a:cxnSpLocks/>
            <a:endCxn id="24" idx="1"/>
          </p:cNvCxnSpPr>
          <p:nvPr/>
        </p:nvCxnSpPr>
        <p:spPr>
          <a:xfrm flipV="1">
            <a:off x="5561814" y="4829695"/>
            <a:ext cx="1711822" cy="31577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8F5B884-A1DE-496F-85E1-C53BAA6794B2}"/>
              </a:ext>
            </a:extLst>
          </p:cNvPr>
          <p:cNvSpPr/>
          <p:nvPr/>
        </p:nvSpPr>
        <p:spPr>
          <a:xfrm>
            <a:off x="7273636" y="3981796"/>
            <a:ext cx="3816927" cy="1695797"/>
          </a:xfrm>
          <a:prstGeom prst="rect">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5771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a:t>SRv6 @ IPFIX</a:t>
            </a:r>
            <a:br>
              <a:rPr lang="en-US" sz="3600"/>
            </a:br>
            <a:r>
              <a:rPr lang="en-US" sz="3600">
                <a:solidFill>
                  <a:schemeClr val="bg2">
                    <a:lumMod val="75000"/>
                  </a:schemeClr>
                </a:solidFill>
              </a:rPr>
              <a:t>Draft Status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10515600" cy="3353204"/>
          </a:xfrm>
        </p:spPr>
        <p:txBody>
          <a:bodyPr>
            <a:normAutofit fontScale="85000" lnSpcReduction="20000"/>
          </a:bodyPr>
          <a:lstStyle/>
          <a:p>
            <a:r>
              <a:rPr lang="en-US" sz="2400" dirty="0"/>
              <a:t>Feedback collected from SPRING, OPSAWG and IPFIX doctor.</a:t>
            </a:r>
          </a:p>
          <a:p>
            <a:r>
              <a:rPr lang="en-US" sz="2400" dirty="0"/>
              <a:t>ipv6SRHSection and ipv6SRHSegmentListSection added to allow export of entire SRH and Segment List in one IPFIX entity. </a:t>
            </a:r>
          </a:p>
          <a:p>
            <a:r>
              <a:rPr lang="en-US" sz="2400" dirty="0"/>
              <a:t>ipv6SRHSegmentsLeft added to express at which position of the Segment List the forwarding happens. Useful for detecting forwarding loops.</a:t>
            </a:r>
          </a:p>
          <a:p>
            <a:r>
              <a:rPr lang="en-US" sz="2400" dirty="0"/>
              <a:t>Added operational considerations section to describe when ipv6SRHSection and ipv6SRHSegmentListSection makes sense.</a:t>
            </a:r>
          </a:p>
          <a:p>
            <a:r>
              <a:rPr lang="en-US" sz="2400" dirty="0"/>
              <a:t>Updated IANA considerations to be in line with RFC 8126.</a:t>
            </a:r>
          </a:p>
          <a:p>
            <a:r>
              <a:rPr lang="en-US" sz="2400" dirty="0"/>
              <a:t>The document doesn't introduce any new protocols. It is for documentation purposes. However, because new IPFIX registries are introduced, we specified the document as Internet standard, to be aligned with previous similar IPFIX RFCs (7133, 8158)</a:t>
            </a:r>
          </a:p>
        </p:txBody>
      </p:sp>
      <p:sp>
        <p:nvSpPr>
          <p:cNvPr id="6" name="Slide Number Placeholder 1">
            <a:extLst>
              <a:ext uri="{FF2B5EF4-FFF2-40B4-BE49-F238E27FC236}">
                <a16:creationId xmlns:a16="http://schemas.microsoft.com/office/drawing/2014/main" id="{F0EC51CE-09A9-4E4B-B5C0-99570D63CA28}"/>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8</a:t>
            </a:fld>
            <a:endParaRPr lang="en-US" sz="2200" dirty="0"/>
          </a:p>
        </p:txBody>
      </p:sp>
    </p:spTree>
    <p:extLst>
      <p:ext uri="{BB962C8B-B14F-4D97-AF65-F5344CB8AC3E}">
        <p14:creationId xmlns:p14="http://schemas.microsoft.com/office/powerpoint/2010/main" val="69661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SRv6 @ IPFIX</a:t>
            </a:r>
            <a:br>
              <a:rPr lang="en-US" sz="3600" dirty="0"/>
            </a:br>
            <a:r>
              <a:rPr lang="en-US" sz="36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10515600" cy="3353204"/>
          </a:xfrm>
        </p:spPr>
        <p:txBody>
          <a:bodyPr>
            <a:normAutofit/>
          </a:bodyPr>
          <a:lstStyle/>
          <a:p>
            <a:r>
              <a:rPr lang="en-US" sz="2400" dirty="0"/>
              <a:t>Data-Plane visibility is missing in SRv6. </a:t>
            </a:r>
            <a:r>
              <a:rPr lang="en-US" sz="2400" b="1" dirty="0"/>
              <a:t>Do you recognize the problem statement? </a:t>
            </a:r>
          </a:p>
          <a:p>
            <a:r>
              <a:rPr lang="en-US" sz="2400" dirty="0"/>
              <a:t>Authors believe that document should progress quickly through IETF to avoid private enterprise code points being used in SRv6 deployments.</a:t>
            </a:r>
          </a:p>
          <a:p>
            <a:pPr marL="0" indent="0">
              <a:buNone/>
            </a:pPr>
            <a:r>
              <a:rPr lang="en-US" sz="2400" b="1" dirty="0"/>
              <a:t>-&gt; Call for adoption at OPSAWG at IETF 113</a:t>
            </a:r>
            <a:endParaRPr lang="en-US" sz="2400" dirty="0"/>
          </a:p>
          <a:p>
            <a:endParaRPr lang="en-US" sz="2400" dirty="0"/>
          </a:p>
        </p:txBody>
      </p:sp>
      <p:sp>
        <p:nvSpPr>
          <p:cNvPr id="5" name="Subtitle 4">
            <a:extLst>
              <a:ext uri="{FF2B5EF4-FFF2-40B4-BE49-F238E27FC236}">
                <a16:creationId xmlns:a16="http://schemas.microsoft.com/office/drawing/2014/main" id="{DC668E2D-EBC5-49F4-AE8B-7F22EA2EFFD7}"/>
              </a:ext>
            </a:extLst>
          </p:cNvPr>
          <p:cNvSpPr txBox="1">
            <a:spLocks/>
          </p:cNvSpPr>
          <p:nvPr/>
        </p:nvSpPr>
        <p:spPr>
          <a:xfrm>
            <a:off x="838200" y="5665509"/>
            <a:ext cx="11163943" cy="69612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en-US" dirty="0">
                <a:latin typeface="+mj-lt"/>
              </a:rPr>
              <a:t>thomas.graf@swisscom.com</a:t>
            </a:r>
          </a:p>
          <a:p>
            <a:pPr marL="0" indent="0" algn="r">
              <a:spcBef>
                <a:spcPts val="300"/>
              </a:spcBef>
              <a:buNone/>
            </a:pPr>
            <a:r>
              <a:rPr lang="en-US" dirty="0">
                <a:latin typeface="+mj-lt"/>
              </a:rPr>
              <a:t>benoit.claise@huawei.com</a:t>
            </a:r>
          </a:p>
          <a:p>
            <a:pPr marL="0" indent="0" algn="r">
              <a:spcBef>
                <a:spcPts val="300"/>
              </a:spcBef>
              <a:buNone/>
            </a:pPr>
            <a:r>
              <a:rPr lang="en-US" dirty="0">
                <a:latin typeface="+mj-lt"/>
              </a:rPr>
              <a:t>16. </a:t>
            </a:r>
            <a:r>
              <a:rPr lang="en-US" dirty="0">
                <a:latin typeface="+mj-lt"/>
                <a:ea typeface="+mj-ea"/>
                <a:cs typeface="+mj-cs"/>
              </a:rPr>
              <a:t>March</a:t>
            </a:r>
            <a:r>
              <a:rPr lang="en-US" dirty="0">
                <a:latin typeface="+mj-lt"/>
              </a:rPr>
              <a:t> 2022</a:t>
            </a:r>
          </a:p>
          <a:p>
            <a:pPr algn="r"/>
            <a:endParaRPr lang="en-US" sz="2200" dirty="0"/>
          </a:p>
        </p:txBody>
      </p:sp>
      <p:sp>
        <p:nvSpPr>
          <p:cNvPr id="6" name="Slide Number Placeholder 1">
            <a:extLst>
              <a:ext uri="{FF2B5EF4-FFF2-40B4-BE49-F238E27FC236}">
                <a16:creationId xmlns:a16="http://schemas.microsoft.com/office/drawing/2014/main" id="{F0EC51CE-09A9-4E4B-B5C0-99570D63CA28}"/>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9</a:t>
            </a:fld>
            <a:endParaRPr lang="en-US" sz="2200" dirty="0"/>
          </a:p>
        </p:txBody>
      </p:sp>
    </p:spTree>
    <p:extLst>
      <p:ext uri="{BB962C8B-B14F-4D97-AF65-F5344CB8AC3E}">
        <p14:creationId xmlns:p14="http://schemas.microsoft.com/office/powerpoint/2010/main" val="2789190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913</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PowerPoint Presentation</vt:lpstr>
      <vt:lpstr>MPLS-SR @ IPFIX Adressed with RFC 9160 @ OPSAWG</vt:lpstr>
      <vt:lpstr>SRv6 @ IPFIX Data-Plane visibility is missing in SRv6</vt:lpstr>
      <vt:lpstr>SRv6 @ IPFIX IPFIX entities in context of the SRH (1)</vt:lpstr>
      <vt:lpstr>SRv6 @ IPFIX IPFIX entities in context of the SRH (2)</vt:lpstr>
      <vt:lpstr>SRv6 @ IPFIX Operational Considerations</vt:lpstr>
      <vt:lpstr>SRv6 @ IPFIX Compressed-SID container</vt:lpstr>
      <vt:lpstr>SRv6 @ IPFIX Draft Status</vt:lpstr>
      <vt:lpstr>SRv6 @ IPFIX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INI-NET-TCZ-ZH1</cp:lastModifiedBy>
  <cp:revision>94</cp:revision>
  <dcterms:created xsi:type="dcterms:W3CDTF">2019-11-29T14:22:02Z</dcterms:created>
  <dcterms:modified xsi:type="dcterms:W3CDTF">2022-03-16T17:18:12Z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2022-03-16T17:18:12Z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