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6" dt="2022-11-06T11:13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15:04:52.997" v="1073" actId="20577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1:13:42.943" v="1068" actId="6549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11:13:42.943" v="1068" actId="6549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5:04:52.997" v="1073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15:04:52.997" v="1073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2:12:13.153" v="1072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12:12:13.153" v="1072" actId="20577"/>
          <ac:spMkLst>
            <pc:docMk/>
            <pc:sldMk cId="3511183031" sldId="1058"/>
            <ac:spMk id="43" creationId="{A03D969F-F742-4A10-A897-A342CACA524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11:13:55.747" v="1071" actId="6549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11:13:55.747" v="1071" actId="6549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11:07:08.653" v="1063" actId="1076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6T11:07:08.653" v="1063" actId="1076"/>
          <ac:picMkLst>
            <pc:docMk/>
            <pc:sldMk cId="3519410998" sldId="1060"/>
            <ac:picMk id="5" creationId="{E62E7962-F047-4D74-8426-37FF1D55228B}"/>
          </ac:picMkLst>
        </pc:picChg>
        <pc:picChg chg="add del mod">
          <ac:chgData name="Graf Thomas, INI-NET-TCZ-ZH1" userId="487bc3e3-9ce7-4cdd-b7b4-8899ea88d289" providerId="ADAL" clId="{5148AB34-802F-4E17-ABC3-D18716ECB838}" dt="2022-11-06T11:06:46.721" v="1053" actId="478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11:01:21.544" v="1052" actId="103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07:42:53.887" v="807" actId="11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11:00:33.575" v="1014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11:00:37.293" v="1015" actId="1076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 ord">
          <ac:chgData name="Graf Thomas, INI-NET-TCZ-ZH1" userId="487bc3e3-9ce7-4cdd-b7b4-8899ea88d289" providerId="ADAL" clId="{5148AB34-802F-4E17-ABC3-D18716ECB838}" dt="2022-11-06T11:00:16.015" v="1012" actId="1076"/>
          <ac:picMkLst>
            <pc:docMk/>
            <pc:sldMk cId="1525364606" sldId="1062"/>
            <ac:picMk id="4" creationId="{5D5B639C-F837-461D-B5CC-AB1BD1D1FDBB}"/>
          </ac:picMkLst>
        </pc:picChg>
        <pc:picChg chg="add del mod">
          <ac:chgData name="Graf Thomas, INI-NET-TCZ-ZH1" userId="487bc3e3-9ce7-4cdd-b7b4-8899ea88d289" providerId="ADAL" clId="{5148AB34-802F-4E17-ABC3-D18716ECB838}" dt="2022-11-06T10:59:51.771" v="998" actId="478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-srh-onpath-telemet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-srh-onpath-teleme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implementations.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https://github.com/insa-unyte/vpp-srh-onpath-telemetry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7962-F047-4D74-8426-37FF1D55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14932"/>
            <a:ext cx="9431338" cy="49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where </a:t>
            </a:r>
            <a:r>
              <a:rPr lang="en-US" sz="1700" b="1" dirty="0"/>
              <a:t>exporter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639C-F837-461D-B5CC-AB1BD1D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3" y="1848629"/>
            <a:ext cx="9096676" cy="44441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5" y="2419005"/>
            <a:ext cx="1928553" cy="10099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914170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900875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887576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70748" y="258571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117525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161380" y="24458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205231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https://github.com/insa-unyte/vpp-srh-onpath-telemetry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