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1041" r:id="rId2"/>
    <p:sldId id="1054" r:id="rId3"/>
    <p:sldId id="1055" r:id="rId4"/>
    <p:sldId id="1057" r:id="rId5"/>
    <p:sldId id="1050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AD3FCCF-5AAE-4D6D-9322-2161447788A3}" v="28" dt="2020-11-17T05:25:30.9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1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raf Thomas, INI-NET-TCZ-ZH1" userId="487bc3e3-9ce7-4cdd-b7b4-8899ea88d289" providerId="ADAL" clId="{5AD3FCCF-5AAE-4D6D-9322-2161447788A3}"/>
    <pc:docChg chg="undo custSel addSld delSld modSld sldOrd">
      <pc:chgData name="Graf Thomas, INI-NET-TCZ-ZH1" userId="487bc3e3-9ce7-4cdd-b7b4-8899ea88d289" providerId="ADAL" clId="{5AD3FCCF-5AAE-4D6D-9322-2161447788A3}" dt="2020-11-17T05:27:12.922" v="1116" actId="20577"/>
      <pc:docMkLst>
        <pc:docMk/>
      </pc:docMkLst>
      <pc:sldChg chg="modSp mod">
        <pc:chgData name="Graf Thomas, INI-NET-TCZ-ZH1" userId="487bc3e3-9ce7-4cdd-b7b4-8899ea88d289" providerId="ADAL" clId="{5AD3FCCF-5AAE-4D6D-9322-2161447788A3}" dt="2020-11-17T05:07:46.740" v="799" actId="20577"/>
        <pc:sldMkLst>
          <pc:docMk/>
          <pc:sldMk cId="2681954568" sldId="1035"/>
        </pc:sldMkLst>
        <pc:spChg chg="mod">
          <ac:chgData name="Graf Thomas, INI-NET-TCZ-ZH1" userId="487bc3e3-9ce7-4cdd-b7b4-8899ea88d289" providerId="ADAL" clId="{5AD3FCCF-5AAE-4D6D-9322-2161447788A3}" dt="2020-11-17T05:07:46.740" v="799" actId="20577"/>
          <ac:spMkLst>
            <pc:docMk/>
            <pc:sldMk cId="2681954568" sldId="1035"/>
            <ac:spMk id="2" creationId="{FF20F271-6F0D-4AC0-BB1D-F5C338165C13}"/>
          </ac:spMkLst>
        </pc:spChg>
      </pc:sldChg>
      <pc:sldChg chg="modSp mod">
        <pc:chgData name="Graf Thomas, INI-NET-TCZ-ZH1" userId="487bc3e3-9ce7-4cdd-b7b4-8899ea88d289" providerId="ADAL" clId="{5AD3FCCF-5AAE-4D6D-9322-2161447788A3}" dt="2020-11-17T04:39:38.951" v="13" actId="20577"/>
        <pc:sldMkLst>
          <pc:docMk/>
          <pc:sldMk cId="3578665336" sldId="1041"/>
        </pc:sldMkLst>
        <pc:spChg chg="mod">
          <ac:chgData name="Graf Thomas, INI-NET-TCZ-ZH1" userId="487bc3e3-9ce7-4cdd-b7b4-8899ea88d289" providerId="ADAL" clId="{5AD3FCCF-5AAE-4D6D-9322-2161447788A3}" dt="2020-11-17T04:39:38.951" v="13" actId="20577"/>
          <ac:spMkLst>
            <pc:docMk/>
            <pc:sldMk cId="3578665336" sldId="1041"/>
            <ac:spMk id="6" creationId="{76B60DEE-AB49-47F4-AC01-C954634AD15B}"/>
          </ac:spMkLst>
        </pc:spChg>
      </pc:sldChg>
      <pc:sldChg chg="addSp delSp modSp mod">
        <pc:chgData name="Graf Thomas, INI-NET-TCZ-ZH1" userId="487bc3e3-9ce7-4cdd-b7b4-8899ea88d289" providerId="ADAL" clId="{5AD3FCCF-5AAE-4D6D-9322-2161447788A3}" dt="2020-11-17T05:05:40.736" v="782" actId="167"/>
        <pc:sldMkLst>
          <pc:docMk/>
          <pc:sldMk cId="2462566068" sldId="1045"/>
        </pc:sldMkLst>
        <pc:spChg chg="mod">
          <ac:chgData name="Graf Thomas, INI-NET-TCZ-ZH1" userId="487bc3e3-9ce7-4cdd-b7b4-8899ea88d289" providerId="ADAL" clId="{5AD3FCCF-5AAE-4D6D-9322-2161447788A3}" dt="2020-11-17T05:04:13.049" v="736" actId="20577"/>
          <ac:spMkLst>
            <pc:docMk/>
            <pc:sldMk cId="2462566068" sldId="1045"/>
            <ac:spMk id="2" creationId="{FF20F271-6F0D-4AC0-BB1D-F5C338165C13}"/>
          </ac:spMkLst>
        </pc:spChg>
        <pc:spChg chg="mod">
          <ac:chgData name="Graf Thomas, INI-NET-TCZ-ZH1" userId="487bc3e3-9ce7-4cdd-b7b4-8899ea88d289" providerId="ADAL" clId="{5AD3FCCF-5AAE-4D6D-9322-2161447788A3}" dt="2020-11-17T04:49:04.105" v="203" actId="20577"/>
          <ac:spMkLst>
            <pc:docMk/>
            <pc:sldMk cId="2462566068" sldId="1045"/>
            <ac:spMk id="3" creationId="{29C0DFD4-432D-4B0C-93DF-790441DCF5B9}"/>
          </ac:spMkLst>
        </pc:spChg>
        <pc:spChg chg="mod ord">
          <ac:chgData name="Graf Thomas, INI-NET-TCZ-ZH1" userId="487bc3e3-9ce7-4cdd-b7b4-8899ea88d289" providerId="ADAL" clId="{5AD3FCCF-5AAE-4D6D-9322-2161447788A3}" dt="2020-11-17T04:46:53.699" v="78" actId="14100"/>
          <ac:spMkLst>
            <pc:docMk/>
            <pc:sldMk cId="2462566068" sldId="1045"/>
            <ac:spMk id="7" creationId="{9D78E80E-0E52-4C4C-AA05-89B1838A3EDB}"/>
          </ac:spMkLst>
        </pc:spChg>
        <pc:spChg chg="add del mod">
          <ac:chgData name="Graf Thomas, INI-NET-TCZ-ZH1" userId="487bc3e3-9ce7-4cdd-b7b4-8899ea88d289" providerId="ADAL" clId="{5AD3FCCF-5AAE-4D6D-9322-2161447788A3}" dt="2020-11-17T04:55:14.453" v="262" actId="478"/>
          <ac:spMkLst>
            <pc:docMk/>
            <pc:sldMk cId="2462566068" sldId="1045"/>
            <ac:spMk id="11" creationId="{0DD0417D-BCD6-4B99-B9DE-28B90B7DCFB4}"/>
          </ac:spMkLst>
        </pc:spChg>
        <pc:picChg chg="add del">
          <ac:chgData name="Graf Thomas, INI-NET-TCZ-ZH1" userId="487bc3e3-9ce7-4cdd-b7b4-8899ea88d289" providerId="ADAL" clId="{5AD3FCCF-5AAE-4D6D-9322-2161447788A3}" dt="2020-11-17T04:44:52.576" v="59"/>
          <ac:picMkLst>
            <pc:docMk/>
            <pc:sldMk cId="2462566068" sldId="1045"/>
            <ac:picMk id="4" creationId="{74516578-1BAA-4E60-853C-93B6D12BD3D9}"/>
          </ac:picMkLst>
        </pc:picChg>
        <pc:picChg chg="add del">
          <ac:chgData name="Graf Thomas, INI-NET-TCZ-ZH1" userId="487bc3e3-9ce7-4cdd-b7b4-8899ea88d289" providerId="ADAL" clId="{5AD3FCCF-5AAE-4D6D-9322-2161447788A3}" dt="2020-11-17T04:45:55.689" v="63" actId="478"/>
          <ac:picMkLst>
            <pc:docMk/>
            <pc:sldMk cId="2462566068" sldId="1045"/>
            <ac:picMk id="5" creationId="{3D7BF00C-0523-4462-A2F8-C431BA7B8252}"/>
          </ac:picMkLst>
        </pc:picChg>
        <pc:picChg chg="add del">
          <ac:chgData name="Graf Thomas, INI-NET-TCZ-ZH1" userId="487bc3e3-9ce7-4cdd-b7b4-8899ea88d289" providerId="ADAL" clId="{5AD3FCCF-5AAE-4D6D-9322-2161447788A3}" dt="2020-11-17T04:45:53.402" v="61" actId="478"/>
          <ac:picMkLst>
            <pc:docMk/>
            <pc:sldMk cId="2462566068" sldId="1045"/>
            <ac:picMk id="6" creationId="{5261971C-ADFF-4ACD-838B-7A94DCE01023}"/>
          </ac:picMkLst>
        </pc:picChg>
        <pc:picChg chg="add mod ord">
          <ac:chgData name="Graf Thomas, INI-NET-TCZ-ZH1" userId="487bc3e3-9ce7-4cdd-b7b4-8899ea88d289" providerId="ADAL" clId="{5AD3FCCF-5AAE-4D6D-9322-2161447788A3}" dt="2020-11-17T05:05:40.736" v="782" actId="167"/>
          <ac:picMkLst>
            <pc:docMk/>
            <pc:sldMk cId="2462566068" sldId="1045"/>
            <ac:picMk id="9" creationId="{4853382F-FC99-47B8-AA22-4105229C99BA}"/>
          </ac:picMkLst>
        </pc:picChg>
        <pc:picChg chg="add del">
          <ac:chgData name="Graf Thomas, INI-NET-TCZ-ZH1" userId="487bc3e3-9ce7-4cdd-b7b4-8899ea88d289" providerId="ADAL" clId="{5AD3FCCF-5AAE-4D6D-9322-2161447788A3}" dt="2020-11-17T04:46:58.367" v="80" actId="478"/>
          <ac:picMkLst>
            <pc:docMk/>
            <pc:sldMk cId="2462566068" sldId="1045"/>
            <ac:picMk id="10" creationId="{C68980C6-21A9-4137-84EC-D8C140638803}"/>
          </ac:picMkLst>
        </pc:picChg>
      </pc:sldChg>
      <pc:sldChg chg="ord">
        <pc:chgData name="Graf Thomas, INI-NET-TCZ-ZH1" userId="487bc3e3-9ce7-4cdd-b7b4-8899ea88d289" providerId="ADAL" clId="{5AD3FCCF-5AAE-4D6D-9322-2161447788A3}" dt="2020-11-17T05:01:19.534" v="640"/>
        <pc:sldMkLst>
          <pc:docMk/>
          <pc:sldMk cId="4005888238" sldId="1046"/>
        </pc:sldMkLst>
      </pc:sldChg>
      <pc:sldChg chg="ord">
        <pc:chgData name="Graf Thomas, INI-NET-TCZ-ZH1" userId="487bc3e3-9ce7-4cdd-b7b4-8899ea88d289" providerId="ADAL" clId="{5AD3FCCF-5AAE-4D6D-9322-2161447788A3}" dt="2020-11-17T04:39:53.654" v="15"/>
        <pc:sldMkLst>
          <pc:docMk/>
          <pc:sldMk cId="863121141" sldId="1047"/>
        </pc:sldMkLst>
      </pc:sldChg>
      <pc:sldChg chg="modSp add del mod">
        <pc:chgData name="Graf Thomas, INI-NET-TCZ-ZH1" userId="487bc3e3-9ce7-4cdd-b7b4-8899ea88d289" providerId="ADAL" clId="{5AD3FCCF-5AAE-4D6D-9322-2161447788A3}" dt="2020-11-17T05:08:55.057" v="810" actId="47"/>
        <pc:sldMkLst>
          <pc:docMk/>
          <pc:sldMk cId="3529422000" sldId="1048"/>
        </pc:sldMkLst>
        <pc:spChg chg="mod">
          <ac:chgData name="Graf Thomas, INI-NET-TCZ-ZH1" userId="487bc3e3-9ce7-4cdd-b7b4-8899ea88d289" providerId="ADAL" clId="{5AD3FCCF-5AAE-4D6D-9322-2161447788A3}" dt="2020-11-17T05:05:15.330" v="775" actId="20577"/>
          <ac:spMkLst>
            <pc:docMk/>
            <pc:sldMk cId="3529422000" sldId="1048"/>
            <ac:spMk id="5" creationId="{C26208B2-0D10-4C23-B2DE-372A62E98644}"/>
          </ac:spMkLst>
        </pc:spChg>
        <pc:spChg chg="mod">
          <ac:chgData name="Graf Thomas, INI-NET-TCZ-ZH1" userId="487bc3e3-9ce7-4cdd-b7b4-8899ea88d289" providerId="ADAL" clId="{5AD3FCCF-5AAE-4D6D-9322-2161447788A3}" dt="2020-11-17T04:40:20.208" v="31" actId="20577"/>
          <ac:spMkLst>
            <pc:docMk/>
            <pc:sldMk cId="3529422000" sldId="1048"/>
            <ac:spMk id="6" creationId="{76B60DEE-AB49-47F4-AC01-C954634AD15B}"/>
          </ac:spMkLst>
        </pc:spChg>
      </pc:sldChg>
      <pc:sldChg chg="modSp add del mod">
        <pc:chgData name="Graf Thomas, INI-NET-TCZ-ZH1" userId="487bc3e3-9ce7-4cdd-b7b4-8899ea88d289" providerId="ADAL" clId="{5AD3FCCF-5AAE-4D6D-9322-2161447788A3}" dt="2020-11-17T04:53:05.176" v="255" actId="47"/>
        <pc:sldMkLst>
          <pc:docMk/>
          <pc:sldMk cId="2881282069" sldId="1049"/>
        </pc:sldMkLst>
        <pc:spChg chg="mod">
          <ac:chgData name="Graf Thomas, INI-NET-TCZ-ZH1" userId="487bc3e3-9ce7-4cdd-b7b4-8899ea88d289" providerId="ADAL" clId="{5AD3FCCF-5AAE-4D6D-9322-2161447788A3}" dt="2020-11-17T04:52:59.237" v="254" actId="14100"/>
          <ac:spMkLst>
            <pc:docMk/>
            <pc:sldMk cId="2881282069" sldId="1049"/>
            <ac:spMk id="3" creationId="{29C0DFD4-432D-4B0C-93DF-790441DCF5B9}"/>
          </ac:spMkLst>
        </pc:spChg>
      </pc:sldChg>
      <pc:sldChg chg="addSp delSp modSp add mod">
        <pc:chgData name="Graf Thomas, INI-NET-TCZ-ZH1" userId="487bc3e3-9ce7-4cdd-b7b4-8899ea88d289" providerId="ADAL" clId="{5AD3FCCF-5AAE-4D6D-9322-2161447788A3}" dt="2020-11-17T05:05:35.536" v="781" actId="478"/>
        <pc:sldMkLst>
          <pc:docMk/>
          <pc:sldMk cId="3456004546" sldId="1049"/>
        </pc:sldMkLst>
        <pc:spChg chg="mod">
          <ac:chgData name="Graf Thomas, INI-NET-TCZ-ZH1" userId="487bc3e3-9ce7-4cdd-b7b4-8899ea88d289" providerId="ADAL" clId="{5AD3FCCF-5AAE-4D6D-9322-2161447788A3}" dt="2020-11-17T05:04:35.937" v="766" actId="20577"/>
          <ac:spMkLst>
            <pc:docMk/>
            <pc:sldMk cId="3456004546" sldId="1049"/>
            <ac:spMk id="2" creationId="{FF20F271-6F0D-4AC0-BB1D-F5C338165C13}"/>
          </ac:spMkLst>
        </pc:spChg>
        <pc:spChg chg="mod">
          <ac:chgData name="Graf Thomas, INI-NET-TCZ-ZH1" userId="487bc3e3-9ce7-4cdd-b7b4-8899ea88d289" providerId="ADAL" clId="{5AD3FCCF-5AAE-4D6D-9322-2161447788A3}" dt="2020-11-17T04:59:06.313" v="560" actId="20577"/>
          <ac:spMkLst>
            <pc:docMk/>
            <pc:sldMk cId="3456004546" sldId="1049"/>
            <ac:spMk id="3" creationId="{29C0DFD4-432D-4B0C-93DF-790441DCF5B9}"/>
          </ac:spMkLst>
        </pc:spChg>
        <pc:spChg chg="del">
          <ac:chgData name="Graf Thomas, INI-NET-TCZ-ZH1" userId="487bc3e3-9ce7-4cdd-b7b4-8899ea88d289" providerId="ADAL" clId="{5AD3FCCF-5AAE-4D6D-9322-2161447788A3}" dt="2020-11-17T04:55:00.492" v="261" actId="478"/>
          <ac:spMkLst>
            <pc:docMk/>
            <pc:sldMk cId="3456004546" sldId="1049"/>
            <ac:spMk id="7" creationId="{9D78E80E-0E52-4C4C-AA05-89B1838A3EDB}"/>
          </ac:spMkLst>
        </pc:spChg>
        <pc:spChg chg="del mod">
          <ac:chgData name="Graf Thomas, INI-NET-TCZ-ZH1" userId="487bc3e3-9ce7-4cdd-b7b4-8899ea88d289" providerId="ADAL" clId="{5AD3FCCF-5AAE-4D6D-9322-2161447788A3}" dt="2020-11-17T05:05:35.536" v="781" actId="478"/>
          <ac:spMkLst>
            <pc:docMk/>
            <pc:sldMk cId="3456004546" sldId="1049"/>
            <ac:spMk id="11" creationId="{0DD0417D-BCD6-4B99-B9DE-28B90B7DCFB4}"/>
          </ac:spMkLst>
        </pc:spChg>
        <pc:spChg chg="add mod">
          <ac:chgData name="Graf Thomas, INI-NET-TCZ-ZH1" userId="487bc3e3-9ce7-4cdd-b7b4-8899ea88d289" providerId="ADAL" clId="{5AD3FCCF-5AAE-4D6D-9322-2161447788A3}" dt="2020-11-17T05:04:50.395" v="770" actId="14100"/>
          <ac:spMkLst>
            <pc:docMk/>
            <pc:sldMk cId="3456004546" sldId="1049"/>
            <ac:spMk id="12" creationId="{2F74F325-49DB-4995-82C2-2C60C08460EC}"/>
          </ac:spMkLst>
        </pc:spChg>
        <pc:spChg chg="add mod">
          <ac:chgData name="Graf Thomas, INI-NET-TCZ-ZH1" userId="487bc3e3-9ce7-4cdd-b7b4-8899ea88d289" providerId="ADAL" clId="{5AD3FCCF-5AAE-4D6D-9322-2161447788A3}" dt="2020-11-17T04:58:42.590" v="530" actId="14100"/>
          <ac:spMkLst>
            <pc:docMk/>
            <pc:sldMk cId="3456004546" sldId="1049"/>
            <ac:spMk id="13" creationId="{379FC7A5-17D7-47EF-8C36-292720DD2F0A}"/>
          </ac:spMkLst>
        </pc:spChg>
        <pc:picChg chg="add mod">
          <ac:chgData name="Graf Thomas, INI-NET-TCZ-ZH1" userId="487bc3e3-9ce7-4cdd-b7b4-8899ea88d289" providerId="ADAL" clId="{5AD3FCCF-5AAE-4D6D-9322-2161447788A3}" dt="2020-11-17T04:58:20.598" v="525" actId="1076"/>
          <ac:picMkLst>
            <pc:docMk/>
            <pc:sldMk cId="3456004546" sldId="1049"/>
            <ac:picMk id="4" creationId="{35AE9E01-8FAA-4E7B-B907-82645DD9EBFA}"/>
          </ac:picMkLst>
        </pc:picChg>
        <pc:picChg chg="del mod">
          <ac:chgData name="Graf Thomas, INI-NET-TCZ-ZH1" userId="487bc3e3-9ce7-4cdd-b7b4-8899ea88d289" providerId="ADAL" clId="{5AD3FCCF-5AAE-4D6D-9322-2161447788A3}" dt="2020-11-17T05:04:44.720" v="768" actId="478"/>
          <ac:picMkLst>
            <pc:docMk/>
            <pc:sldMk cId="3456004546" sldId="1049"/>
            <ac:picMk id="9" creationId="{4853382F-FC99-47B8-AA22-4105229C99BA}"/>
          </ac:picMkLst>
        </pc:picChg>
        <pc:picChg chg="add mod ord">
          <ac:chgData name="Graf Thomas, INI-NET-TCZ-ZH1" userId="487bc3e3-9ce7-4cdd-b7b4-8899ea88d289" providerId="ADAL" clId="{5AD3FCCF-5AAE-4D6D-9322-2161447788A3}" dt="2020-11-17T05:05:33.706" v="780" actId="167"/>
          <ac:picMkLst>
            <pc:docMk/>
            <pc:sldMk cId="3456004546" sldId="1049"/>
            <ac:picMk id="10" creationId="{B50F6C82-4560-47D9-AC89-DF2BF028D8F0}"/>
          </ac:picMkLst>
        </pc:picChg>
      </pc:sldChg>
      <pc:sldChg chg="addSp delSp modSp add mod">
        <pc:chgData name="Graf Thomas, INI-NET-TCZ-ZH1" userId="487bc3e3-9ce7-4cdd-b7b4-8899ea88d289" providerId="ADAL" clId="{5AD3FCCF-5AAE-4D6D-9322-2161447788A3}" dt="2020-11-17T05:27:12.922" v="1116" actId="20577"/>
        <pc:sldMkLst>
          <pc:docMk/>
          <pc:sldMk cId="2789190820" sldId="1050"/>
        </pc:sldMkLst>
        <pc:spChg chg="mod">
          <ac:chgData name="Graf Thomas, INI-NET-TCZ-ZH1" userId="487bc3e3-9ce7-4cdd-b7b4-8899ea88d289" providerId="ADAL" clId="{5AD3FCCF-5AAE-4D6D-9322-2161447788A3}" dt="2020-11-17T05:09:11.659" v="826" actId="20577"/>
          <ac:spMkLst>
            <pc:docMk/>
            <pc:sldMk cId="2789190820" sldId="1050"/>
            <ac:spMk id="2" creationId="{FF20F271-6F0D-4AC0-BB1D-F5C338165C13}"/>
          </ac:spMkLst>
        </pc:spChg>
        <pc:spChg chg="mod">
          <ac:chgData name="Graf Thomas, INI-NET-TCZ-ZH1" userId="487bc3e3-9ce7-4cdd-b7b4-8899ea88d289" providerId="ADAL" clId="{5AD3FCCF-5AAE-4D6D-9322-2161447788A3}" dt="2020-11-17T05:27:12.922" v="1116" actId="20577"/>
          <ac:spMkLst>
            <pc:docMk/>
            <pc:sldMk cId="2789190820" sldId="1050"/>
            <ac:spMk id="3" creationId="{29C0DFD4-432D-4B0C-93DF-790441DCF5B9}"/>
          </ac:spMkLst>
        </pc:spChg>
        <pc:spChg chg="del">
          <ac:chgData name="Graf Thomas, INI-NET-TCZ-ZH1" userId="487bc3e3-9ce7-4cdd-b7b4-8899ea88d289" providerId="ADAL" clId="{5AD3FCCF-5AAE-4D6D-9322-2161447788A3}" dt="2020-11-17T05:05:26.265" v="779" actId="478"/>
          <ac:spMkLst>
            <pc:docMk/>
            <pc:sldMk cId="2789190820" sldId="1050"/>
            <ac:spMk id="8" creationId="{6EC90CF8-8228-4D83-8C7C-09917DD747AB}"/>
          </ac:spMkLst>
        </pc:spChg>
        <pc:spChg chg="del">
          <ac:chgData name="Graf Thomas, INI-NET-TCZ-ZH1" userId="487bc3e3-9ce7-4cdd-b7b4-8899ea88d289" providerId="ADAL" clId="{5AD3FCCF-5AAE-4D6D-9322-2161447788A3}" dt="2020-11-17T05:05:26.265" v="779" actId="478"/>
          <ac:spMkLst>
            <pc:docMk/>
            <pc:sldMk cId="2789190820" sldId="1050"/>
            <ac:spMk id="11" creationId="{0DD0417D-BCD6-4B99-B9DE-28B90B7DCFB4}"/>
          </ac:spMkLst>
        </pc:spChg>
        <pc:spChg chg="del">
          <ac:chgData name="Graf Thomas, INI-NET-TCZ-ZH1" userId="487bc3e3-9ce7-4cdd-b7b4-8899ea88d289" providerId="ADAL" clId="{5AD3FCCF-5AAE-4D6D-9322-2161447788A3}" dt="2020-11-17T05:05:26.265" v="779" actId="478"/>
          <ac:spMkLst>
            <pc:docMk/>
            <pc:sldMk cId="2789190820" sldId="1050"/>
            <ac:spMk id="12" creationId="{2F74F325-49DB-4995-82C2-2C60C08460EC}"/>
          </ac:spMkLst>
        </pc:spChg>
        <pc:spChg chg="del">
          <ac:chgData name="Graf Thomas, INI-NET-TCZ-ZH1" userId="487bc3e3-9ce7-4cdd-b7b4-8899ea88d289" providerId="ADAL" clId="{5AD3FCCF-5AAE-4D6D-9322-2161447788A3}" dt="2020-11-17T05:05:26.265" v="779" actId="478"/>
          <ac:spMkLst>
            <pc:docMk/>
            <pc:sldMk cId="2789190820" sldId="1050"/>
            <ac:spMk id="13" creationId="{379FC7A5-17D7-47EF-8C36-292720DD2F0A}"/>
          </ac:spMkLst>
        </pc:spChg>
        <pc:spChg chg="add mod">
          <ac:chgData name="Graf Thomas, INI-NET-TCZ-ZH1" userId="487bc3e3-9ce7-4cdd-b7b4-8899ea88d289" providerId="ADAL" clId="{5AD3FCCF-5AAE-4D6D-9322-2161447788A3}" dt="2020-11-17T05:08:39.370" v="807"/>
          <ac:spMkLst>
            <pc:docMk/>
            <pc:sldMk cId="2789190820" sldId="1050"/>
            <ac:spMk id="14" creationId="{0D2B7A0F-34DB-4842-A5F4-6AC7E38CFF79}"/>
          </ac:spMkLst>
        </pc:spChg>
        <pc:picChg chg="del">
          <ac:chgData name="Graf Thomas, INI-NET-TCZ-ZH1" userId="487bc3e3-9ce7-4cdd-b7b4-8899ea88d289" providerId="ADAL" clId="{5AD3FCCF-5AAE-4D6D-9322-2161447788A3}" dt="2020-11-17T05:05:24.199" v="778" actId="478"/>
          <ac:picMkLst>
            <pc:docMk/>
            <pc:sldMk cId="2789190820" sldId="1050"/>
            <ac:picMk id="4" creationId="{35AE9E01-8FAA-4E7B-B907-82645DD9EBFA}"/>
          </ac:picMkLst>
        </pc:picChg>
        <pc:picChg chg="del">
          <ac:chgData name="Graf Thomas, INI-NET-TCZ-ZH1" userId="487bc3e3-9ce7-4cdd-b7b4-8899ea88d289" providerId="ADAL" clId="{5AD3FCCF-5AAE-4D6D-9322-2161447788A3}" dt="2020-11-17T05:05:23.409" v="777" actId="478"/>
          <ac:picMkLst>
            <pc:docMk/>
            <pc:sldMk cId="2789190820" sldId="1050"/>
            <ac:picMk id="10" creationId="{B50F6C82-4560-47D9-AC89-DF2BF028D8F0}"/>
          </ac:picMkLst>
        </pc:picChg>
      </pc:sldChg>
      <pc:sldChg chg="modSp add mod">
        <pc:chgData name="Graf Thomas, INI-NET-TCZ-ZH1" userId="487bc3e3-9ce7-4cdd-b7b4-8899ea88d289" providerId="ADAL" clId="{5AD3FCCF-5AAE-4D6D-9322-2161447788A3}" dt="2020-11-17T05:24:17.413" v="1023" actId="255"/>
        <pc:sldMkLst>
          <pc:docMk/>
          <pc:sldMk cId="2966122851" sldId="1051"/>
        </pc:sldMkLst>
        <pc:spChg chg="mod">
          <ac:chgData name="Graf Thomas, INI-NET-TCZ-ZH1" userId="487bc3e3-9ce7-4cdd-b7b4-8899ea88d289" providerId="ADAL" clId="{5AD3FCCF-5AAE-4D6D-9322-2161447788A3}" dt="2020-11-17T05:24:17.413" v="1023" actId="255"/>
          <ac:spMkLst>
            <pc:docMk/>
            <pc:sldMk cId="2966122851" sldId="1051"/>
            <ac:spMk id="3" creationId="{29C0DFD4-432D-4B0C-93DF-790441DCF5B9}"/>
          </ac:spMkLst>
        </pc:spChg>
      </pc:sldChg>
    </pc:docChg>
  </pc:docChgLst>
  <pc:docChgLst>
    <pc:chgData name="Graf Thomas, INI-NET-DCF" userId="487bc3e3-9ce7-4cdd-b7b4-8899ea88d289" providerId="ADAL" clId="{61A825A2-3D20-4F1E-8A91-A2606F04E19D}"/>
    <pc:docChg chg="custSel modSld">
      <pc:chgData name="Graf Thomas, INI-NET-DCF" userId="487bc3e3-9ce7-4cdd-b7b4-8899ea88d289" providerId="ADAL" clId="{61A825A2-3D20-4F1E-8A91-A2606F04E19D}" dt="2020-04-02T10:48:14.020" v="112" actId="478"/>
      <pc:docMkLst>
        <pc:docMk/>
      </pc:docMkLst>
      <pc:sldChg chg="addSp delSp modSp">
        <pc:chgData name="Graf Thomas, INI-NET-DCF" userId="487bc3e3-9ce7-4cdd-b7b4-8899ea88d289" providerId="ADAL" clId="{61A825A2-3D20-4F1E-8A91-A2606F04E19D}" dt="2020-04-02T10:40:39.233" v="32"/>
        <pc:sldMkLst>
          <pc:docMk/>
          <pc:sldMk cId="2681954568" sldId="1035"/>
        </pc:sldMkLst>
        <pc:spChg chg="add del mod">
          <ac:chgData name="Graf Thomas, INI-NET-DCF" userId="487bc3e3-9ce7-4cdd-b7b4-8899ea88d289" providerId="ADAL" clId="{61A825A2-3D20-4F1E-8A91-A2606F04E19D}" dt="2020-04-02T10:40:39.233" v="32"/>
          <ac:spMkLst>
            <pc:docMk/>
            <pc:sldMk cId="2681954568" sldId="1035"/>
            <ac:spMk id="15" creationId="{23394210-0FF1-47B5-8C13-A2C7C0A5E44E}"/>
          </ac:spMkLst>
        </pc:spChg>
        <pc:spChg chg="add">
          <ac:chgData name="Graf Thomas, INI-NET-DCF" userId="487bc3e3-9ce7-4cdd-b7b4-8899ea88d289" providerId="ADAL" clId="{61A825A2-3D20-4F1E-8A91-A2606F04E19D}" dt="2020-04-02T10:40:39.233" v="32"/>
          <ac:spMkLst>
            <pc:docMk/>
            <pc:sldMk cId="2681954568" sldId="1035"/>
            <ac:spMk id="16" creationId="{4D0044F8-1C12-4A59-883A-7B56B9370029}"/>
          </ac:spMkLst>
        </pc:spChg>
      </pc:sldChg>
      <pc:sldChg chg="modSp">
        <pc:chgData name="Graf Thomas, INI-NET-DCF" userId="487bc3e3-9ce7-4cdd-b7b4-8899ea88d289" providerId="ADAL" clId="{61A825A2-3D20-4F1E-8A91-A2606F04E19D}" dt="2020-04-02T10:47:11.901" v="105" actId="20577"/>
        <pc:sldMkLst>
          <pc:docMk/>
          <pc:sldMk cId="3578665336" sldId="1041"/>
        </pc:sldMkLst>
        <pc:spChg chg="mod">
          <ac:chgData name="Graf Thomas, INI-NET-DCF" userId="487bc3e3-9ce7-4cdd-b7b4-8899ea88d289" providerId="ADAL" clId="{61A825A2-3D20-4F1E-8A91-A2606F04E19D}" dt="2020-04-02T10:40:27.218" v="30" actId="255"/>
          <ac:spMkLst>
            <pc:docMk/>
            <pc:sldMk cId="3578665336" sldId="1041"/>
            <ac:spMk id="2" creationId="{AD23057C-339A-4254-8994-8EB77B8B4163}"/>
          </ac:spMkLst>
        </pc:spChg>
        <pc:spChg chg="mod">
          <ac:chgData name="Graf Thomas, INI-NET-DCF" userId="487bc3e3-9ce7-4cdd-b7b4-8899ea88d289" providerId="ADAL" clId="{61A825A2-3D20-4F1E-8A91-A2606F04E19D}" dt="2020-04-02T10:47:11.901" v="105" actId="20577"/>
          <ac:spMkLst>
            <pc:docMk/>
            <pc:sldMk cId="3578665336" sldId="1041"/>
            <ac:spMk id="6" creationId="{76B60DEE-AB49-47F4-AC01-C954634AD15B}"/>
          </ac:spMkLst>
        </pc:spChg>
      </pc:sldChg>
      <pc:sldChg chg="addSp modSp">
        <pc:chgData name="Graf Thomas, INI-NET-DCF" userId="487bc3e3-9ce7-4cdd-b7b4-8899ea88d289" providerId="ADAL" clId="{61A825A2-3D20-4F1E-8A91-A2606F04E19D}" dt="2020-04-02T10:41:04.608" v="56" actId="1035"/>
        <pc:sldMkLst>
          <pc:docMk/>
          <pc:sldMk cId="2462566068" sldId="1045"/>
        </pc:sldMkLst>
        <pc:spChg chg="mod">
          <ac:chgData name="Graf Thomas, INI-NET-DCF" userId="487bc3e3-9ce7-4cdd-b7b4-8899ea88d289" providerId="ADAL" clId="{61A825A2-3D20-4F1E-8A91-A2606F04E19D}" dt="2020-04-02T10:41:04.608" v="56" actId="1035"/>
          <ac:spMkLst>
            <pc:docMk/>
            <pc:sldMk cId="2462566068" sldId="1045"/>
            <ac:spMk id="7" creationId="{9D78E80E-0E52-4C4C-AA05-89B1838A3EDB}"/>
          </ac:spMkLst>
        </pc:spChg>
        <pc:spChg chg="add">
          <ac:chgData name="Graf Thomas, INI-NET-DCF" userId="487bc3e3-9ce7-4cdd-b7b4-8899ea88d289" providerId="ADAL" clId="{61A825A2-3D20-4F1E-8A91-A2606F04E19D}" dt="2020-04-02T10:40:42.267" v="33"/>
          <ac:spMkLst>
            <pc:docMk/>
            <pc:sldMk cId="2462566068" sldId="1045"/>
            <ac:spMk id="8" creationId="{6EC90CF8-8228-4D83-8C7C-09917DD747AB}"/>
          </ac:spMkLst>
        </pc:spChg>
        <pc:picChg chg="mod">
          <ac:chgData name="Graf Thomas, INI-NET-DCF" userId="487bc3e3-9ce7-4cdd-b7b4-8899ea88d289" providerId="ADAL" clId="{61A825A2-3D20-4F1E-8A91-A2606F04E19D}" dt="2020-04-02T10:41:04.608" v="56" actId="1035"/>
          <ac:picMkLst>
            <pc:docMk/>
            <pc:sldMk cId="2462566068" sldId="1045"/>
            <ac:picMk id="6" creationId="{5261971C-ADFF-4ACD-838B-7A94DCE01023}"/>
          </ac:picMkLst>
        </pc:picChg>
      </pc:sldChg>
      <pc:sldChg chg="addSp delSp modSp">
        <pc:chgData name="Graf Thomas, INI-NET-DCF" userId="487bc3e3-9ce7-4cdd-b7b4-8899ea88d289" providerId="ADAL" clId="{61A825A2-3D20-4F1E-8A91-A2606F04E19D}" dt="2020-04-02T10:48:14.020" v="112" actId="478"/>
        <pc:sldMkLst>
          <pc:docMk/>
          <pc:sldMk cId="4005888238" sldId="1046"/>
        </pc:sldMkLst>
        <pc:spChg chg="mod">
          <ac:chgData name="Graf Thomas, INI-NET-DCF" userId="487bc3e3-9ce7-4cdd-b7b4-8899ea88d289" providerId="ADAL" clId="{61A825A2-3D20-4F1E-8A91-A2606F04E19D}" dt="2020-04-02T10:46:53.581" v="99" actId="27636"/>
          <ac:spMkLst>
            <pc:docMk/>
            <pc:sldMk cId="4005888238" sldId="1046"/>
            <ac:spMk id="3" creationId="{29C0DFD4-432D-4B0C-93DF-790441DCF5B9}"/>
          </ac:spMkLst>
        </pc:spChg>
        <pc:spChg chg="mod">
          <ac:chgData name="Graf Thomas, INI-NET-DCF" userId="487bc3e3-9ce7-4cdd-b7b4-8899ea88d289" providerId="ADAL" clId="{61A825A2-3D20-4F1E-8A91-A2606F04E19D}" dt="2020-04-02T10:45:02.890" v="85" actId="108"/>
          <ac:spMkLst>
            <pc:docMk/>
            <pc:sldMk cId="4005888238" sldId="1046"/>
            <ac:spMk id="17" creationId="{3A749B68-71C0-48BE-AEC2-F59082F0DB29}"/>
          </ac:spMkLst>
        </pc:spChg>
        <pc:spChg chg="add mod">
          <ac:chgData name="Graf Thomas, INI-NET-DCF" userId="487bc3e3-9ce7-4cdd-b7b4-8899ea88d289" providerId="ADAL" clId="{61A825A2-3D20-4F1E-8A91-A2606F04E19D}" dt="2020-04-02T08:26:38.099" v="4" actId="20577"/>
          <ac:spMkLst>
            <pc:docMk/>
            <pc:sldMk cId="4005888238" sldId="1046"/>
            <ac:spMk id="24" creationId="{809CD077-DFC4-4360-A3CC-925608484925}"/>
          </ac:spMkLst>
        </pc:spChg>
        <pc:spChg chg="add mod">
          <ac:chgData name="Graf Thomas, INI-NET-DCF" userId="487bc3e3-9ce7-4cdd-b7b4-8899ea88d289" providerId="ADAL" clId="{61A825A2-3D20-4F1E-8A91-A2606F04E19D}" dt="2020-04-02T08:26:40.452" v="5" actId="20577"/>
          <ac:spMkLst>
            <pc:docMk/>
            <pc:sldMk cId="4005888238" sldId="1046"/>
            <ac:spMk id="27" creationId="{4CF93508-BBE1-4500-87DF-10E4DF8681EF}"/>
          </ac:spMkLst>
        </pc:spChg>
        <pc:spChg chg="add">
          <ac:chgData name="Graf Thomas, INI-NET-DCF" userId="487bc3e3-9ce7-4cdd-b7b4-8899ea88d289" providerId="ADAL" clId="{61A825A2-3D20-4F1E-8A91-A2606F04E19D}" dt="2020-04-02T10:40:51.734" v="35"/>
          <ac:spMkLst>
            <pc:docMk/>
            <pc:sldMk cId="4005888238" sldId="1046"/>
            <ac:spMk id="31" creationId="{7AF24402-23AF-49A6-B6C7-5487074D6A59}"/>
          </ac:spMkLst>
        </pc:spChg>
        <pc:cxnChg chg="add mod">
          <ac:chgData name="Graf Thomas, INI-NET-DCF" userId="487bc3e3-9ce7-4cdd-b7b4-8899ea88d289" providerId="ADAL" clId="{61A825A2-3D20-4F1E-8A91-A2606F04E19D}" dt="2020-04-02T10:43:40.031" v="75" actId="692"/>
          <ac:cxnSpMkLst>
            <pc:docMk/>
            <pc:sldMk cId="4005888238" sldId="1046"/>
            <ac:cxnSpMk id="28" creationId="{D23AE6DD-B897-4EA3-97F4-18388AFCB18F}"/>
          </ac:cxnSpMkLst>
        </pc:cxnChg>
        <pc:cxnChg chg="add del mod">
          <ac:chgData name="Graf Thomas, INI-NET-DCF" userId="487bc3e3-9ce7-4cdd-b7b4-8899ea88d289" providerId="ADAL" clId="{61A825A2-3D20-4F1E-8A91-A2606F04E19D}" dt="2020-04-02T10:42:39.316" v="65" actId="478"/>
          <ac:cxnSpMkLst>
            <pc:docMk/>
            <pc:sldMk cId="4005888238" sldId="1046"/>
            <ac:cxnSpMk id="29" creationId="{9CA5BB82-5364-459F-905F-BCFFF9F82C93}"/>
          </ac:cxnSpMkLst>
        </pc:cxnChg>
        <pc:cxnChg chg="add mod">
          <ac:chgData name="Graf Thomas, INI-NET-DCF" userId="487bc3e3-9ce7-4cdd-b7b4-8899ea88d289" providerId="ADAL" clId="{61A825A2-3D20-4F1E-8A91-A2606F04E19D}" dt="2020-04-02T10:41:35.100" v="60" actId="14100"/>
          <ac:cxnSpMkLst>
            <pc:docMk/>
            <pc:sldMk cId="4005888238" sldId="1046"/>
            <ac:cxnSpMk id="32" creationId="{97629AC2-9733-4432-8088-658AD929E792}"/>
          </ac:cxnSpMkLst>
        </pc:cxnChg>
        <pc:cxnChg chg="del mod">
          <ac:chgData name="Graf Thomas, INI-NET-DCF" userId="487bc3e3-9ce7-4cdd-b7b4-8899ea88d289" providerId="ADAL" clId="{61A825A2-3D20-4F1E-8A91-A2606F04E19D}" dt="2020-04-02T10:42:47.619" v="69" actId="478"/>
          <ac:cxnSpMkLst>
            <pc:docMk/>
            <pc:sldMk cId="4005888238" sldId="1046"/>
            <ac:cxnSpMk id="35" creationId="{23624EF0-577C-4218-BB81-9632B546E4B6}"/>
          </ac:cxnSpMkLst>
        </pc:cxnChg>
        <pc:cxnChg chg="add mod">
          <ac:chgData name="Graf Thomas, INI-NET-DCF" userId="487bc3e3-9ce7-4cdd-b7b4-8899ea88d289" providerId="ADAL" clId="{61A825A2-3D20-4F1E-8A91-A2606F04E19D}" dt="2020-04-02T10:43:40.031" v="75" actId="692"/>
          <ac:cxnSpMkLst>
            <pc:docMk/>
            <pc:sldMk cId="4005888238" sldId="1046"/>
            <ac:cxnSpMk id="39" creationId="{8754F12C-350A-4027-9EF7-C3D5A4195F2A}"/>
          </ac:cxnSpMkLst>
        </pc:cxnChg>
        <pc:cxnChg chg="add del mod">
          <ac:chgData name="Graf Thomas, INI-NET-DCF" userId="487bc3e3-9ce7-4cdd-b7b4-8899ea88d289" providerId="ADAL" clId="{61A825A2-3D20-4F1E-8A91-A2606F04E19D}" dt="2020-04-02T10:48:14.020" v="112" actId="478"/>
          <ac:cxnSpMkLst>
            <pc:docMk/>
            <pc:sldMk cId="4005888238" sldId="1046"/>
            <ac:cxnSpMk id="40" creationId="{DD490B5D-C9F7-4E24-8EB9-FFF31A540AF0}"/>
          </ac:cxnSpMkLst>
        </pc:cxnChg>
      </pc:sldChg>
      <pc:sldChg chg="addSp modSp">
        <pc:chgData name="Graf Thomas, INI-NET-DCF" userId="487bc3e3-9ce7-4cdd-b7b4-8899ea88d289" providerId="ADAL" clId="{61A825A2-3D20-4F1E-8A91-A2606F04E19D}" dt="2020-04-02T10:41:16.025" v="57" actId="1076"/>
        <pc:sldMkLst>
          <pc:docMk/>
          <pc:sldMk cId="863121141" sldId="1047"/>
        </pc:sldMkLst>
        <pc:spChg chg="add">
          <ac:chgData name="Graf Thomas, INI-NET-DCF" userId="487bc3e3-9ce7-4cdd-b7b4-8899ea88d289" providerId="ADAL" clId="{61A825A2-3D20-4F1E-8A91-A2606F04E19D}" dt="2020-04-02T10:40:45.505" v="34"/>
          <ac:spMkLst>
            <pc:docMk/>
            <pc:sldMk cId="863121141" sldId="1047"/>
            <ac:spMk id="5" creationId="{2237708A-875F-43CB-820F-DF778CB52FAF}"/>
          </ac:spMkLst>
        </pc:spChg>
        <pc:picChg chg="mod">
          <ac:chgData name="Graf Thomas, INI-NET-DCF" userId="487bc3e3-9ce7-4cdd-b7b4-8899ea88d289" providerId="ADAL" clId="{61A825A2-3D20-4F1E-8A91-A2606F04E19D}" dt="2020-04-02T10:41:16.025" v="57" actId="1076"/>
          <ac:picMkLst>
            <pc:docMk/>
            <pc:sldMk cId="863121141" sldId="1047"/>
            <ac:picMk id="4" creationId="{F80544C5-4225-4FB2-A79C-0D166CB6DAF5}"/>
          </ac:picMkLst>
        </pc:picChg>
      </pc:sldChg>
      <pc:sldChg chg="addSp modSp">
        <pc:chgData name="Graf Thomas, INI-NET-DCF" userId="487bc3e3-9ce7-4cdd-b7b4-8899ea88d289" providerId="ADAL" clId="{61A825A2-3D20-4F1E-8A91-A2606F04E19D}" dt="2020-04-02T10:47:21.625" v="111" actId="20577"/>
        <pc:sldMkLst>
          <pc:docMk/>
          <pc:sldMk cId="3529422000" sldId="1048"/>
        </pc:sldMkLst>
        <pc:spChg chg="add">
          <ac:chgData name="Graf Thomas, INI-NET-DCF" userId="487bc3e3-9ce7-4cdd-b7b4-8899ea88d289" providerId="ADAL" clId="{61A825A2-3D20-4F1E-8A91-A2606F04E19D}" dt="2020-04-02T10:40:54.272" v="36"/>
          <ac:spMkLst>
            <pc:docMk/>
            <pc:sldMk cId="3529422000" sldId="1048"/>
            <ac:spMk id="4" creationId="{B5515412-721A-4AFD-91C1-7CFDAAED26C6}"/>
          </ac:spMkLst>
        </pc:spChg>
        <pc:spChg chg="mod">
          <ac:chgData name="Graf Thomas, INI-NET-DCF" userId="487bc3e3-9ce7-4cdd-b7b4-8899ea88d289" providerId="ADAL" clId="{61A825A2-3D20-4F1E-8A91-A2606F04E19D}" dt="2020-04-02T10:47:21.625" v="111" actId="20577"/>
          <ac:spMkLst>
            <pc:docMk/>
            <pc:sldMk cId="3529422000" sldId="1048"/>
            <ac:spMk id="6" creationId="{76B60DEE-AB49-47F4-AC01-C954634AD15B}"/>
          </ac:spMkLst>
        </pc:spChg>
      </pc:sldChg>
    </pc:docChg>
  </pc:docChgLst>
  <pc:docChgLst>
    <pc:chgData name="Graf Thomas, INI-NET-DCF" userId="487bc3e3-9ce7-4cdd-b7b4-8899ea88d289" providerId="ADAL" clId="{36E6DFBC-EB3C-4D3C-97F7-C6A855FFE787}"/>
    <pc:docChg chg="modSld">
      <pc:chgData name="Graf Thomas, INI-NET-DCF" userId="487bc3e3-9ce7-4cdd-b7b4-8899ea88d289" providerId="ADAL" clId="{36E6DFBC-EB3C-4D3C-97F7-C6A855FFE787}" dt="2020-07-27T12:02:41.304" v="1" actId="20577"/>
      <pc:docMkLst>
        <pc:docMk/>
      </pc:docMkLst>
      <pc:sldChg chg="modSp">
        <pc:chgData name="Graf Thomas, INI-NET-DCF" userId="487bc3e3-9ce7-4cdd-b7b4-8899ea88d289" providerId="ADAL" clId="{36E6DFBC-EB3C-4D3C-97F7-C6A855FFE787}" dt="2020-07-27T12:02:41.304" v="1" actId="20577"/>
        <pc:sldMkLst>
          <pc:docMk/>
          <pc:sldMk cId="3529422000" sldId="1048"/>
        </pc:sldMkLst>
        <pc:spChg chg="mod">
          <ac:chgData name="Graf Thomas, INI-NET-DCF" userId="487bc3e3-9ce7-4cdd-b7b4-8899ea88d289" providerId="ADAL" clId="{36E6DFBC-EB3C-4D3C-97F7-C6A855FFE787}" dt="2020-07-27T12:02:41.304" v="1" actId="20577"/>
          <ac:spMkLst>
            <pc:docMk/>
            <pc:sldMk cId="3529422000" sldId="1048"/>
            <ac:spMk id="5" creationId="{C26208B2-0D10-4C23-B2DE-372A62E98644}"/>
          </ac:spMkLst>
        </pc:spChg>
      </pc:sldChg>
    </pc:docChg>
  </pc:docChgLst>
  <pc:docChgLst>
    <pc:chgData name="Graf Thomas, INI-NET-DCF" userId="487bc3e3-9ce7-4cdd-b7b4-8899ea88d289" providerId="ADAL" clId="{D2D88D83-EF10-408A-A9AE-EEA2F4BC3522}"/>
    <pc:docChg chg="custSel modSld">
      <pc:chgData name="Graf Thomas, INI-NET-DCF" userId="487bc3e3-9ce7-4cdd-b7b4-8899ea88d289" providerId="ADAL" clId="{D2D88D83-EF10-408A-A9AE-EEA2F4BC3522}" dt="2020-06-13T11:16:48.674" v="47" actId="478"/>
      <pc:docMkLst>
        <pc:docMk/>
      </pc:docMkLst>
      <pc:sldChg chg="modSp">
        <pc:chgData name="Graf Thomas, INI-NET-DCF" userId="487bc3e3-9ce7-4cdd-b7b4-8899ea88d289" providerId="ADAL" clId="{D2D88D83-EF10-408A-A9AE-EEA2F4BC3522}" dt="2020-06-13T11:08:48.535" v="11" actId="20577"/>
        <pc:sldMkLst>
          <pc:docMk/>
          <pc:sldMk cId="3578665336" sldId="1041"/>
        </pc:sldMkLst>
        <pc:spChg chg="mod">
          <ac:chgData name="Graf Thomas, INI-NET-DCF" userId="487bc3e3-9ce7-4cdd-b7b4-8899ea88d289" providerId="ADAL" clId="{D2D88D83-EF10-408A-A9AE-EEA2F4BC3522}" dt="2020-06-13T11:08:48.535" v="11" actId="20577"/>
          <ac:spMkLst>
            <pc:docMk/>
            <pc:sldMk cId="3578665336" sldId="1041"/>
            <ac:spMk id="6" creationId="{76B60DEE-AB49-47F4-AC01-C954634AD15B}"/>
          </ac:spMkLst>
        </pc:spChg>
      </pc:sldChg>
      <pc:sldChg chg="addSp delSp modSp">
        <pc:chgData name="Graf Thomas, INI-NET-DCF" userId="487bc3e3-9ce7-4cdd-b7b4-8899ea88d289" providerId="ADAL" clId="{D2D88D83-EF10-408A-A9AE-EEA2F4BC3522}" dt="2020-06-13T11:16:48.674" v="47" actId="478"/>
        <pc:sldMkLst>
          <pc:docMk/>
          <pc:sldMk cId="4005888238" sldId="1046"/>
        </pc:sldMkLst>
        <pc:spChg chg="mod">
          <ac:chgData name="Graf Thomas, INI-NET-DCF" userId="487bc3e3-9ce7-4cdd-b7b4-8899ea88d289" providerId="ADAL" clId="{D2D88D83-EF10-408A-A9AE-EEA2F4BC3522}" dt="2020-06-13T11:09:08.297" v="12" actId="33524"/>
          <ac:spMkLst>
            <pc:docMk/>
            <pc:sldMk cId="4005888238" sldId="1046"/>
            <ac:spMk id="3" creationId="{29C0DFD4-432D-4B0C-93DF-790441DCF5B9}"/>
          </ac:spMkLst>
        </pc:spChg>
        <pc:spChg chg="mod">
          <ac:chgData name="Graf Thomas, INI-NET-DCF" userId="487bc3e3-9ce7-4cdd-b7b4-8899ea88d289" providerId="ADAL" clId="{D2D88D83-EF10-408A-A9AE-EEA2F4BC3522}" dt="2020-06-13T11:15:30.435" v="34" actId="14100"/>
          <ac:spMkLst>
            <pc:docMk/>
            <pc:sldMk cId="4005888238" sldId="1046"/>
            <ac:spMk id="17" creationId="{3A749B68-71C0-48BE-AEC2-F59082F0DB29}"/>
          </ac:spMkLst>
        </pc:spChg>
        <pc:spChg chg="mod">
          <ac:chgData name="Graf Thomas, INI-NET-DCF" userId="487bc3e3-9ce7-4cdd-b7b4-8899ea88d289" providerId="ADAL" clId="{D2D88D83-EF10-408A-A9AE-EEA2F4BC3522}" dt="2020-06-13T11:15:32.890" v="35" actId="14100"/>
          <ac:spMkLst>
            <pc:docMk/>
            <pc:sldMk cId="4005888238" sldId="1046"/>
            <ac:spMk id="19" creationId="{6980766F-6C98-4BA9-847A-7685BC1CF66D}"/>
          </ac:spMkLst>
        </pc:spChg>
        <pc:spChg chg="mod">
          <ac:chgData name="Graf Thomas, INI-NET-DCF" userId="487bc3e3-9ce7-4cdd-b7b4-8899ea88d289" providerId="ADAL" clId="{D2D88D83-EF10-408A-A9AE-EEA2F4BC3522}" dt="2020-06-13T11:16:09.318" v="40" actId="14100"/>
          <ac:spMkLst>
            <pc:docMk/>
            <pc:sldMk cId="4005888238" sldId="1046"/>
            <ac:spMk id="20" creationId="{AB282471-93EB-426D-A00D-74CF8E43C8B1}"/>
          </ac:spMkLst>
        </pc:spChg>
        <pc:spChg chg="mod">
          <ac:chgData name="Graf Thomas, INI-NET-DCF" userId="487bc3e3-9ce7-4cdd-b7b4-8899ea88d289" providerId="ADAL" clId="{D2D88D83-EF10-408A-A9AE-EEA2F4BC3522}" dt="2020-06-13T11:16:06.012" v="38" actId="14100"/>
          <ac:spMkLst>
            <pc:docMk/>
            <pc:sldMk cId="4005888238" sldId="1046"/>
            <ac:spMk id="21" creationId="{9398FE24-ED6E-48F4-B7D6-B59764DFE773}"/>
          </ac:spMkLst>
        </pc:spChg>
        <pc:spChg chg="mod">
          <ac:chgData name="Graf Thomas, INI-NET-DCF" userId="487bc3e3-9ce7-4cdd-b7b4-8899ea88d289" providerId="ADAL" clId="{D2D88D83-EF10-408A-A9AE-EEA2F4BC3522}" dt="2020-06-13T11:16:03.740" v="37" actId="14100"/>
          <ac:spMkLst>
            <pc:docMk/>
            <pc:sldMk cId="4005888238" sldId="1046"/>
            <ac:spMk id="22" creationId="{CDD81C07-5F4F-4F36-9821-B8674C794890}"/>
          </ac:spMkLst>
        </pc:spChg>
        <pc:spChg chg="mod">
          <ac:chgData name="Graf Thomas, INI-NET-DCF" userId="487bc3e3-9ce7-4cdd-b7b4-8899ea88d289" providerId="ADAL" clId="{D2D88D83-EF10-408A-A9AE-EEA2F4BC3522}" dt="2020-06-13T11:15:36.084" v="36" actId="14100"/>
          <ac:spMkLst>
            <pc:docMk/>
            <pc:sldMk cId="4005888238" sldId="1046"/>
            <ac:spMk id="23" creationId="{9CFD2FD5-7390-4BA6-905C-64474D60494A}"/>
          </ac:spMkLst>
        </pc:spChg>
        <pc:cxnChg chg="add del mod">
          <ac:chgData name="Graf Thomas, INI-NET-DCF" userId="487bc3e3-9ce7-4cdd-b7b4-8899ea88d289" providerId="ADAL" clId="{D2D88D83-EF10-408A-A9AE-EEA2F4BC3522}" dt="2020-06-13T11:16:30.836" v="43" actId="478"/>
          <ac:cxnSpMkLst>
            <pc:docMk/>
            <pc:sldMk cId="4005888238" sldId="1046"/>
            <ac:cxnSpMk id="29" creationId="{E594F5AA-B9BB-4DE7-B2A3-7566320256B3}"/>
          </ac:cxnSpMkLst>
        </pc:cxnChg>
        <pc:cxnChg chg="add del mod">
          <ac:chgData name="Graf Thomas, INI-NET-DCF" userId="487bc3e3-9ce7-4cdd-b7b4-8899ea88d289" providerId="ADAL" clId="{D2D88D83-EF10-408A-A9AE-EEA2F4BC3522}" dt="2020-06-13T11:16:48.674" v="47" actId="478"/>
          <ac:cxnSpMkLst>
            <pc:docMk/>
            <pc:sldMk cId="4005888238" sldId="1046"/>
            <ac:cxnSpMk id="30" creationId="{B7A7383F-DE4A-4281-A40B-35EAF0EE26D9}"/>
          </ac:cxnSpMkLst>
        </pc:cxnChg>
      </pc:sldChg>
      <pc:sldChg chg="modSp">
        <pc:chgData name="Graf Thomas, INI-NET-DCF" userId="487bc3e3-9ce7-4cdd-b7b4-8899ea88d289" providerId="ADAL" clId="{D2D88D83-EF10-408A-A9AE-EEA2F4BC3522}" dt="2020-06-13T11:09:36.597" v="24" actId="20577"/>
        <pc:sldMkLst>
          <pc:docMk/>
          <pc:sldMk cId="3529422000" sldId="1048"/>
        </pc:sldMkLst>
        <pc:spChg chg="mod">
          <ac:chgData name="Graf Thomas, INI-NET-DCF" userId="487bc3e3-9ce7-4cdd-b7b4-8899ea88d289" providerId="ADAL" clId="{D2D88D83-EF10-408A-A9AE-EEA2F4BC3522}" dt="2020-06-13T11:09:36.597" v="24" actId="20577"/>
          <ac:spMkLst>
            <pc:docMk/>
            <pc:sldMk cId="3529422000" sldId="1048"/>
            <ac:spMk id="6" creationId="{76B60DEE-AB49-47F4-AC01-C954634AD15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E705E9-673F-4AC4-B29E-A7B26F3B8523}" type="datetimeFigureOut">
              <a:rPr lang="de-CH" smtClean="0"/>
              <a:t>19.07.2022</a:t>
            </a:fld>
            <a:endParaRPr lang="de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BC52A0-2F3F-497F-8536-39D60282E9C2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16730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E4512-1D3B-4B73-B042-476E6184E8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168D7F-8149-41A1-BACA-3AE93B5EBA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31F274-2081-4043-A760-EBE78731B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19.07.2022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F4A492-DE76-49D9-B2D6-119D939A6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859CCC-4F98-451F-BD3B-E72AFDCA6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85822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7D866-2D41-48BC-9DC3-7FEE77BA7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477519-4E02-40D8-8B6A-3A512977D4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31AF6-5DD6-4C3B-B500-F46F75D54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19.07.2022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5992F3-29F5-4955-B2D5-391EC52DB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DB107A-54F3-441F-911A-3CD57FDE6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4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349AB2-2AB2-43A7-8656-1622691F72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3361E9-F971-441C-8CE6-36B5044224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CF5765-AAA1-4EBA-9889-B58751F15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19.07.2022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F360DF-246C-4E18-B36B-092273368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C95E4A-A865-4DAD-8AEC-EE7D584D6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55912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BBDF6-FBD2-40AF-9486-BB4A908B2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C614F-9AF2-40AF-A811-367A6AFA5E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787B81-7873-4625-90C6-65B7D39F6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19.07.2022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062558-7E3E-4F68-94CA-8F448DCC8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3E61FB-1357-46F5-903C-1994E98B2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9938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FD0C7-725B-4BFF-9522-83239C8F8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7E1048-3DC5-4B9C-899F-DED6314AE2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B5DBFD-FBBF-4914-87A2-F3A61F56D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19.07.2022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7571A4-73D2-444B-9013-7EFE083B1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CCFB92-7142-4854-ACC6-4129F01E7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90372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36279-2318-4AD6-A5F8-75FAC2F47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0583D-F808-46BC-A112-FEA6430F47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E9A202-30E0-43D7-8764-65A6F84FDD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791E6B-307F-487A-ACE7-95C6B653C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19.07.2022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21F60B-CB79-4100-B5DF-1E9EA55C1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93C06A-1F3A-41DA-8ED0-F1B053432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8735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837BF-12E0-4609-8885-BA3B61207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D6F202-5F12-4652-B24C-DE18E1A337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BF7499-BB9D-474C-80E4-FBDD9AF94F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E8ABCD-03D9-487D-A401-5C46542B96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90E7B8-775C-4651-8505-06EEF69C7C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E55546-7C7E-4AE1-B224-70E058A04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19.07.2022</a:t>
            </a:fld>
            <a:endParaRPr lang="de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87DA8F-0A89-45FF-A3CC-8973287CF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2A632D-9625-4B76-A006-24C009E1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00053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2A4D9-592C-47DB-A38B-6773D38A3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F8F040-BDDF-4877-8526-169F2DA14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19.07.2022</a:t>
            </a:fld>
            <a:endParaRPr lang="de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90B3BB-C496-4AF5-8EB6-7559F47A6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FE77DB-3A65-40BB-95CE-131D701F6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49343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86202C-9526-41D5-A80B-2DF289677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19.07.2022</a:t>
            </a:fld>
            <a:endParaRPr lang="de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3DB588-08C7-4A6C-AB92-AA66E93DA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6035E7-88C8-4D96-B785-776340A7B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58112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C2E0B-BAAE-488E-8A9B-5E2F97281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8C22BD-ADB1-4F08-B9D6-E993F811FC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329BCF-9547-4664-BC89-023CF460CD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B46FE1-476B-4893-8CD9-264AC97F8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19.07.2022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35B88A-2D78-46C2-BBA5-A7E4B6C77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FBCD13-0D0A-4531-9C78-280B19232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48955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82F91-0DE7-463A-B320-CFD88985B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8FAE06-08B0-40A8-8F3E-C20E2667A7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2DC7CF-A958-437D-97CD-D3E81DB923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C2DCF7-E5CF-40ED-9C23-5F54FB7C5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19.07.2022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B598A1-F516-4BF3-A1DB-EFB3FD805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DCE8FE-0171-448F-8772-43B1E4122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40261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CDFDE9-18F4-48C4-A401-3E984B392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17C9F2-47EC-46EF-9DAA-721B9E5EF3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B2DCEB-FFB0-4E16-B62A-C5FBA3476A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B238C-2335-4007-98C9-471C02CC43B6}" type="datetimeFigureOut">
              <a:rPr lang="de-CH" smtClean="0"/>
              <a:t>19.07.2022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C72CA-B967-43BF-81A8-8AE258386D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D67793-ADCE-4178-B0C6-9992EC74B2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75956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tracker.ietf.org/doc/html/rfc7012#section-2.3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>
            <a:extLst>
              <a:ext uri="{FF2B5EF4-FFF2-40B4-BE49-F238E27FC236}">
                <a16:creationId xmlns:a16="http://schemas.microsoft.com/office/drawing/2014/main" id="{C26208B2-0D10-4C23-B2DE-372A62E98644}"/>
              </a:ext>
            </a:extLst>
          </p:cNvPr>
          <p:cNvSpPr txBox="1">
            <a:spLocks/>
          </p:cNvSpPr>
          <p:nvPr/>
        </p:nvSpPr>
        <p:spPr>
          <a:xfrm>
            <a:off x="1596270" y="1365772"/>
            <a:ext cx="10010513" cy="32390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/>
              <a:t>Export of Segment Routing IPv6 Information in IPFIX</a:t>
            </a:r>
            <a:br>
              <a:rPr lang="en-US" sz="3600" b="1" dirty="0"/>
            </a:br>
            <a:r>
              <a:rPr lang="en-US" sz="2800" dirty="0"/>
              <a:t>draft-tgraf-opsawg-ipfix-srv6-srh</a:t>
            </a:r>
          </a:p>
          <a:p>
            <a:endParaRPr lang="en-US" sz="2200" b="1" dirty="0"/>
          </a:p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Enabling insights in SRv6 forwarding plane </a:t>
            </a:r>
          </a:p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		by adding Segment Routing dimensions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D23057C-339A-4254-8994-8EB77B8B4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7892" y="6361637"/>
            <a:ext cx="414251" cy="365125"/>
          </a:xfrm>
        </p:spPr>
        <p:txBody>
          <a:bodyPr/>
          <a:lstStyle/>
          <a:p>
            <a:fld id="{FC4AC485-25DE-431E-B345-9C0A15BB7F8A}" type="slidenum">
              <a:rPr lang="de-CH" sz="2200" smtClean="0"/>
              <a:t>1</a:t>
            </a:fld>
            <a:endParaRPr lang="de-CH" sz="2200" dirty="0"/>
          </a:p>
        </p:txBody>
      </p:sp>
      <p:sp>
        <p:nvSpPr>
          <p:cNvPr id="7" name="Subtitle 4">
            <a:extLst>
              <a:ext uri="{FF2B5EF4-FFF2-40B4-BE49-F238E27FC236}">
                <a16:creationId xmlns:a16="http://schemas.microsoft.com/office/drawing/2014/main" id="{5317E9BA-6AEC-4D14-B133-97378590FE3C}"/>
              </a:ext>
            </a:extLst>
          </p:cNvPr>
          <p:cNvSpPr txBox="1">
            <a:spLocks/>
          </p:cNvSpPr>
          <p:nvPr/>
        </p:nvSpPr>
        <p:spPr>
          <a:xfrm>
            <a:off x="838200" y="5311833"/>
            <a:ext cx="11163943" cy="1049803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ts val="300"/>
              </a:spcBef>
              <a:buNone/>
            </a:pPr>
            <a:r>
              <a:rPr lang="de-CH" sz="3800" dirty="0">
                <a:latin typeface="+mj-lt"/>
              </a:rPr>
              <a:t>thomas.graf@swisscom.com</a:t>
            </a:r>
          </a:p>
          <a:p>
            <a:pPr marL="0" indent="0" algn="r">
              <a:spcBef>
                <a:spcPts val="300"/>
              </a:spcBef>
              <a:buNone/>
            </a:pPr>
            <a:r>
              <a:rPr lang="de-CH" sz="3800" dirty="0">
                <a:latin typeface="+mj-lt"/>
              </a:rPr>
              <a:t>benoit.claise@huawei.com</a:t>
            </a:r>
          </a:p>
          <a:p>
            <a:pPr marL="0" indent="0" algn="r">
              <a:spcBef>
                <a:spcPts val="300"/>
              </a:spcBef>
              <a:buNone/>
            </a:pPr>
            <a:r>
              <a:rPr lang="de-CH" sz="3800" dirty="0">
                <a:latin typeface="+mj-lt"/>
              </a:rPr>
              <a:t>pierre.francois@insa-lyon.fr</a:t>
            </a:r>
          </a:p>
          <a:p>
            <a:pPr marL="0" indent="0" algn="r">
              <a:spcBef>
                <a:spcPts val="300"/>
              </a:spcBef>
              <a:buNone/>
            </a:pPr>
            <a:endParaRPr lang="de-CH" sz="3800" dirty="0">
              <a:latin typeface="+mj-lt"/>
            </a:endParaRPr>
          </a:p>
          <a:p>
            <a:pPr marL="0" indent="0" algn="r">
              <a:spcBef>
                <a:spcPts val="300"/>
              </a:spcBef>
              <a:buNone/>
            </a:pPr>
            <a:r>
              <a:rPr lang="de-CH" sz="3800" dirty="0">
                <a:latin typeface="+mj-lt"/>
              </a:rPr>
              <a:t>16. </a:t>
            </a:r>
            <a:r>
              <a:rPr lang="de-CH" sz="3800" dirty="0" err="1">
                <a:latin typeface="+mj-lt"/>
                <a:ea typeface="+mj-ea"/>
                <a:cs typeface="+mj-cs"/>
              </a:rPr>
              <a:t>July</a:t>
            </a:r>
            <a:r>
              <a:rPr lang="de-CH" sz="3800" dirty="0">
                <a:latin typeface="+mj-lt"/>
              </a:rPr>
              <a:t> 2022</a:t>
            </a:r>
          </a:p>
          <a:p>
            <a:pPr algn="r"/>
            <a:endParaRPr lang="de-CH" sz="2200" dirty="0"/>
          </a:p>
        </p:txBody>
      </p:sp>
    </p:spTree>
    <p:extLst>
      <p:ext uri="{BB962C8B-B14F-4D97-AF65-F5344CB8AC3E}">
        <p14:creationId xmlns:p14="http://schemas.microsoft.com/office/powerpoint/2010/main" val="3578665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0F271-6F0D-4AC0-BB1D-F5C338165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SRv6 @ IPFIX</a:t>
            </a:r>
            <a:br>
              <a:rPr lang="en-US" dirty="0"/>
            </a:br>
            <a:r>
              <a:rPr lang="en-US" sz="3600" dirty="0" err="1">
                <a:solidFill>
                  <a:schemeClr val="bg2">
                    <a:lumMod val="75000"/>
                  </a:schemeClr>
                </a:solidFill>
              </a:rPr>
              <a:t>IPFIX</a:t>
            </a:r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 entities in context of the SRH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0DFD4-432D-4B0C-93DF-790441DCF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7" y="1825624"/>
            <a:ext cx="6514707" cy="4782565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US" sz="1700" b="1" dirty="0"/>
              <a:t>srhSegmentIPv6sLeft</a:t>
            </a:r>
          </a:p>
          <a:p>
            <a:pPr marL="457200" lvl="1" indent="0">
              <a:spcBef>
                <a:spcPts val="600"/>
              </a:spcBef>
              <a:buNone/>
            </a:pPr>
            <a:r>
              <a:rPr lang="en-US" sz="1700" dirty="0"/>
              <a:t>8-bit unsigned integer defining the number of route segments remaining to reach the end of the segment list.</a:t>
            </a:r>
            <a:endParaRPr lang="en-US" sz="1700" b="1" dirty="0"/>
          </a:p>
          <a:p>
            <a:pPr>
              <a:spcBef>
                <a:spcPts val="600"/>
              </a:spcBef>
            </a:pPr>
            <a:r>
              <a:rPr lang="en-US" sz="1700" b="1" dirty="0"/>
              <a:t>srhTagIPv6</a:t>
            </a:r>
          </a:p>
          <a:p>
            <a:pPr marL="457200" lvl="1" indent="0">
              <a:spcBef>
                <a:spcPts val="600"/>
              </a:spcBef>
              <a:buNone/>
            </a:pPr>
            <a:r>
              <a:rPr lang="en-US" sz="1700" dirty="0"/>
              <a:t>16-bit tag field defined in the SRH that marks a packet as part of a class or group of packets sharing the same set of properties.</a:t>
            </a:r>
          </a:p>
          <a:p>
            <a:pPr>
              <a:spcBef>
                <a:spcPts val="600"/>
              </a:spcBef>
            </a:pPr>
            <a:r>
              <a:rPr lang="en-US" sz="1700" b="1" dirty="0"/>
              <a:t>srhFlagsIPv6</a:t>
            </a:r>
          </a:p>
          <a:p>
            <a:pPr marL="457200" lvl="1" indent="0">
              <a:spcBef>
                <a:spcPts val="600"/>
              </a:spcBef>
              <a:buNone/>
            </a:pPr>
            <a:r>
              <a:rPr lang="en-US" sz="1700" dirty="0"/>
              <a:t>8-bit flags defined in the SRH.</a:t>
            </a:r>
          </a:p>
          <a:p>
            <a:pPr>
              <a:spcBef>
                <a:spcPts val="600"/>
              </a:spcBef>
            </a:pPr>
            <a:r>
              <a:rPr lang="en-US" sz="1700" b="1" dirty="0"/>
              <a:t>srhActiveSegmentIPv6Type</a:t>
            </a:r>
          </a:p>
          <a:p>
            <a:pPr marL="457200" lvl="1" indent="0">
              <a:spcBef>
                <a:spcPts val="600"/>
              </a:spcBef>
              <a:buNone/>
            </a:pPr>
            <a:r>
              <a:rPr lang="en-US" sz="1700" dirty="0"/>
              <a:t>Name of the routing protocol or PCEP extension from where the active SRv6 segment has been learned from.</a:t>
            </a:r>
          </a:p>
          <a:p>
            <a:pPr>
              <a:spcBef>
                <a:spcPts val="600"/>
              </a:spcBef>
            </a:pPr>
            <a:r>
              <a:rPr lang="en-US" sz="1700" b="1" dirty="0" err="1"/>
              <a:t>srhSegmentLocatorLength</a:t>
            </a:r>
            <a:endParaRPr lang="en-US" sz="1700" b="1" dirty="0"/>
          </a:p>
          <a:p>
            <a:pPr marL="457200" lvl="1" indent="0">
              <a:spcBef>
                <a:spcPts val="600"/>
              </a:spcBef>
              <a:buNone/>
            </a:pPr>
            <a:r>
              <a:rPr lang="en-US" sz="1700" dirty="0"/>
              <a:t>The number of significant bits.  Together with srhSegmentIPv6 it enables the calculation of the SRv6 Locator. </a:t>
            </a:r>
          </a:p>
          <a:p>
            <a:pPr marL="228600" lvl="1">
              <a:spcBef>
                <a:spcPts val="600"/>
              </a:spcBef>
            </a:pPr>
            <a:r>
              <a:rPr lang="en-US" sz="1700" b="1" dirty="0" err="1"/>
              <a:t>srhSegmentEndpointBehavior</a:t>
            </a:r>
            <a:endParaRPr lang="en-US" sz="1700" b="1" dirty="0"/>
          </a:p>
          <a:p>
            <a:pPr marL="457200" lvl="1" indent="0">
              <a:spcBef>
                <a:spcPts val="600"/>
              </a:spcBef>
              <a:buNone/>
            </a:pPr>
            <a:r>
              <a:rPr lang="en-US" sz="1700" dirty="0"/>
              <a:t>16-bit unsigned integer that represents a SRv6 Endpoint behavior.</a:t>
            </a:r>
            <a:endParaRPr lang="en-US" sz="1700" b="1" dirty="0"/>
          </a:p>
        </p:txBody>
      </p:sp>
      <p:sp>
        <p:nvSpPr>
          <p:cNvPr id="16" name="Slide Number Placeholder 1">
            <a:extLst>
              <a:ext uri="{FF2B5EF4-FFF2-40B4-BE49-F238E27FC236}">
                <a16:creationId xmlns:a16="http://schemas.microsoft.com/office/drawing/2014/main" id="{4D0044F8-1C12-4A59-883A-7B56B9370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07800" y="6362700"/>
            <a:ext cx="414338" cy="365125"/>
          </a:xfrm>
        </p:spPr>
        <p:txBody>
          <a:bodyPr/>
          <a:lstStyle/>
          <a:p>
            <a:fld id="{FC4AC485-25DE-431E-B345-9C0A15BB7F8A}" type="slidenum">
              <a:rPr lang="en-US" sz="2200" smtClean="0"/>
              <a:t>2</a:t>
            </a:fld>
            <a:endParaRPr lang="en-US" sz="22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CD09BA-31F9-4532-A75C-15EF4C785C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5615" y="1870471"/>
            <a:ext cx="4591640" cy="457753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F625ECD-D3E3-440D-B425-0B3432C16578}"/>
              </a:ext>
            </a:extLst>
          </p:cNvPr>
          <p:cNvSpPr/>
          <p:nvPr/>
        </p:nvSpPr>
        <p:spPr>
          <a:xfrm>
            <a:off x="8890758" y="3919239"/>
            <a:ext cx="914401" cy="226243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927FFDC-F759-434D-B3B9-9F996178A9F5}"/>
              </a:ext>
            </a:extLst>
          </p:cNvPr>
          <p:cNvCxnSpPr>
            <a:cxnSpLocks/>
            <a:endCxn id="10" idx="1"/>
          </p:cNvCxnSpPr>
          <p:nvPr/>
        </p:nvCxnSpPr>
        <p:spPr>
          <a:xfrm flipV="1">
            <a:off x="6977118" y="4032361"/>
            <a:ext cx="1913640" cy="113121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C9DE204E-31B9-4AB3-9B73-D5590C09D7EB}"/>
              </a:ext>
            </a:extLst>
          </p:cNvPr>
          <p:cNvSpPr/>
          <p:nvPr/>
        </p:nvSpPr>
        <p:spPr>
          <a:xfrm>
            <a:off x="9805159" y="3919239"/>
            <a:ext cx="1809947" cy="226243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C600878-53DA-4131-870D-30D7E067886F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7352904" y="3416533"/>
            <a:ext cx="2452255" cy="615828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0CA7C70F-43B7-4438-AF06-A7D00E3B0246}"/>
              </a:ext>
            </a:extLst>
          </p:cNvPr>
          <p:cNvSpPr/>
          <p:nvPr/>
        </p:nvSpPr>
        <p:spPr>
          <a:xfrm>
            <a:off x="10700705" y="3694567"/>
            <a:ext cx="914401" cy="226243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84EE2C9-C014-4FB4-868A-D1FCE3466EF4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7175082" y="2618340"/>
            <a:ext cx="3525623" cy="1189349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0D2715EC-290E-414B-820A-71C5FE2EC40D}"/>
              </a:ext>
            </a:extLst>
          </p:cNvPr>
          <p:cNvSpPr/>
          <p:nvPr/>
        </p:nvSpPr>
        <p:spPr>
          <a:xfrm>
            <a:off x="7985784" y="4135704"/>
            <a:ext cx="3629322" cy="1720753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145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0F271-6F0D-4AC0-BB1D-F5C338165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SRv6 @ IPFIX</a:t>
            </a:r>
            <a:br>
              <a:rPr lang="en-US" dirty="0"/>
            </a:br>
            <a:r>
              <a:rPr lang="en-US" sz="3600" dirty="0" err="1">
                <a:solidFill>
                  <a:schemeClr val="bg2">
                    <a:lumMod val="75000"/>
                  </a:schemeClr>
                </a:solidFill>
              </a:rPr>
              <a:t>IPFIX</a:t>
            </a:r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 entities in context of the SRH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0DFD4-432D-4B0C-93DF-790441DCF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62600" cy="4351338"/>
          </a:xfrm>
        </p:spPr>
        <p:txBody>
          <a:bodyPr>
            <a:normAutofit lnSpcReduction="10000"/>
          </a:bodyPr>
          <a:lstStyle/>
          <a:p>
            <a:pPr marL="228600" lvl="1">
              <a:spcBef>
                <a:spcPts val="600"/>
              </a:spcBef>
            </a:pPr>
            <a:r>
              <a:rPr lang="en-US" sz="1700" b="1" dirty="0"/>
              <a:t>srhSectionIPv6</a:t>
            </a:r>
          </a:p>
          <a:p>
            <a:pPr marL="457200" lvl="1" indent="0">
              <a:spcBef>
                <a:spcPts val="600"/>
              </a:spcBef>
              <a:buNone/>
            </a:pPr>
            <a:r>
              <a:rPr lang="en-US" sz="1700" dirty="0"/>
              <a:t>Exposes the SRH and its TLV's as defined in section 2 of [RFC8754] as series of n octets.</a:t>
            </a:r>
          </a:p>
          <a:p>
            <a:pPr>
              <a:spcBef>
                <a:spcPts val="600"/>
              </a:spcBef>
            </a:pPr>
            <a:r>
              <a:rPr lang="en-US" sz="1700" b="1" dirty="0"/>
              <a:t>srhSegmentIPv6ListSection</a:t>
            </a:r>
          </a:p>
          <a:p>
            <a:pPr marL="457200" lvl="1" indent="0">
              <a:spcBef>
                <a:spcPts val="600"/>
              </a:spcBef>
              <a:buNone/>
            </a:pPr>
            <a:r>
              <a:rPr lang="en-US" sz="1700" dirty="0"/>
              <a:t>Exposes the SRH Segment List as defined in section 2 of [RFC8754] as series of n octets.</a:t>
            </a:r>
          </a:p>
          <a:p>
            <a:pPr>
              <a:spcBef>
                <a:spcPts val="600"/>
              </a:spcBef>
            </a:pPr>
            <a:r>
              <a:rPr lang="en-US" sz="1700" b="1" dirty="0"/>
              <a:t>srhSegmentIPv6</a:t>
            </a:r>
          </a:p>
          <a:p>
            <a:pPr marL="457200" lvl="1" indent="0">
              <a:spcBef>
                <a:spcPts val="600"/>
              </a:spcBef>
              <a:buNone/>
            </a:pPr>
            <a:r>
              <a:rPr lang="en-US" sz="1700" dirty="0"/>
              <a:t>128-bit IPv6 address that represents an SRv6 segment.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700" b="1" dirty="0"/>
              <a:t>srhActiveSegmentIPv6</a:t>
            </a:r>
          </a:p>
          <a:p>
            <a:pPr marL="457200" lvl="1" indent="0">
              <a:spcBef>
                <a:spcPts val="600"/>
              </a:spcBef>
              <a:buNone/>
            </a:pPr>
            <a:r>
              <a:rPr lang="en-US" sz="1700" dirty="0"/>
              <a:t>128-bit IPv6 address that represents the active SRv6 segment.</a:t>
            </a:r>
          </a:p>
          <a:p>
            <a:pPr marL="228600" lvl="1">
              <a:spcBef>
                <a:spcPts val="600"/>
              </a:spcBef>
            </a:pPr>
            <a:r>
              <a:rPr lang="en-US" sz="1700" b="1" dirty="0"/>
              <a:t>srhSegmentIPv6BasicList</a:t>
            </a:r>
          </a:p>
          <a:p>
            <a:pPr marL="457200" lvl="1" indent="0">
              <a:spcBef>
                <a:spcPts val="600"/>
              </a:spcBef>
              <a:buNone/>
            </a:pPr>
            <a:r>
              <a:rPr lang="en-US" sz="1700" dirty="0"/>
              <a:t>Ordered </a:t>
            </a:r>
            <a:r>
              <a:rPr lang="en-US" sz="1700" dirty="0" err="1"/>
              <a:t>basicList</a:t>
            </a:r>
            <a:r>
              <a:rPr lang="en-US" sz="1700" dirty="0"/>
              <a:t> [RFC6313] of zero or more 128-bit IPv6 addresses in the SRH that represents the SRv6 segment list.  The Segment List is encoded starting from the active segment of the SR Policy.</a:t>
            </a:r>
          </a:p>
        </p:txBody>
      </p:sp>
      <p:sp>
        <p:nvSpPr>
          <p:cNvPr id="16" name="Slide Number Placeholder 1">
            <a:extLst>
              <a:ext uri="{FF2B5EF4-FFF2-40B4-BE49-F238E27FC236}">
                <a16:creationId xmlns:a16="http://schemas.microsoft.com/office/drawing/2014/main" id="{4D0044F8-1C12-4A59-883A-7B56B9370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07800" y="6362700"/>
            <a:ext cx="414338" cy="365125"/>
          </a:xfrm>
        </p:spPr>
        <p:txBody>
          <a:bodyPr/>
          <a:lstStyle/>
          <a:p>
            <a:fld id="{FC4AC485-25DE-431E-B345-9C0A15BB7F8A}" type="slidenum">
              <a:rPr lang="en-US" sz="2200" smtClean="0"/>
              <a:t>3</a:t>
            </a:fld>
            <a:endParaRPr lang="en-US" sz="2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CD09BA-31F9-4532-A75C-15EF4C785C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7802" y="1812283"/>
            <a:ext cx="4591640" cy="4577534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0D2715EC-290E-414B-820A-71C5FE2EC40D}"/>
              </a:ext>
            </a:extLst>
          </p:cNvPr>
          <p:cNvSpPr/>
          <p:nvPr/>
        </p:nvSpPr>
        <p:spPr>
          <a:xfrm>
            <a:off x="7777971" y="4077516"/>
            <a:ext cx="3629322" cy="1720753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46E069E-BC22-4ECA-89C9-B4548CDC13DC}"/>
              </a:ext>
            </a:extLst>
          </p:cNvPr>
          <p:cNvCxnSpPr>
            <a:cxnSpLocks/>
          </p:cNvCxnSpPr>
          <p:nvPr/>
        </p:nvCxnSpPr>
        <p:spPr>
          <a:xfrm>
            <a:off x="6134795" y="4305996"/>
            <a:ext cx="1643176" cy="240070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7B57C5B6-6448-4810-AF03-BE79D66E6802}"/>
              </a:ext>
            </a:extLst>
          </p:cNvPr>
          <p:cNvSpPr/>
          <p:nvPr/>
        </p:nvSpPr>
        <p:spPr>
          <a:xfrm>
            <a:off x="7390017" y="2626825"/>
            <a:ext cx="4272742" cy="3762991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EE28F0B-00CA-4B0D-BBE4-470A86C43CE3}"/>
              </a:ext>
            </a:extLst>
          </p:cNvPr>
          <p:cNvCxnSpPr>
            <a:cxnSpLocks/>
          </p:cNvCxnSpPr>
          <p:nvPr/>
        </p:nvCxnSpPr>
        <p:spPr>
          <a:xfrm>
            <a:off x="5845478" y="2626825"/>
            <a:ext cx="1544539" cy="515386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0211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0F271-6F0D-4AC0-BB1D-F5C338165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/>
              <a:t>SRv6 @ IPFIX</a:t>
            </a:r>
            <a:br>
              <a:rPr lang="en-US" sz="3600"/>
            </a:br>
            <a:r>
              <a:rPr lang="en-US" sz="3600">
                <a:solidFill>
                  <a:schemeClr val="bg2">
                    <a:lumMod val="75000"/>
                  </a:schemeClr>
                </a:solidFill>
              </a:rPr>
              <a:t>Draft Status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0DFD4-432D-4B0C-93DF-790441DCF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57314" cy="3353204"/>
          </a:xfrm>
        </p:spPr>
        <p:txBody>
          <a:bodyPr>
            <a:noAutofit/>
          </a:bodyPr>
          <a:lstStyle/>
          <a:p>
            <a:r>
              <a:rPr lang="en-US" sz="2300" dirty="0"/>
              <a:t>Received and addressed comments from SPRING, OPSAWG and other network operators.</a:t>
            </a:r>
          </a:p>
          <a:p>
            <a:r>
              <a:rPr lang="en-US" sz="2300" dirty="0"/>
              <a:t>Added "Compressed SRv6 Segment List Decomposition" in operational consideration section</a:t>
            </a:r>
            <a:endParaRPr lang="en-US" sz="2300" b="1" dirty="0"/>
          </a:p>
          <a:p>
            <a:r>
              <a:rPr lang="en-US" sz="2300" b="1" dirty="0" err="1"/>
              <a:t>srhSegmentLocatorLength</a:t>
            </a:r>
            <a:r>
              <a:rPr lang="en-US" sz="2300" dirty="0"/>
              <a:t> and </a:t>
            </a:r>
            <a:r>
              <a:rPr lang="en-US" sz="2300" b="1" dirty="0" err="1"/>
              <a:t>srhSegmentEndpointBehavior</a:t>
            </a:r>
            <a:r>
              <a:rPr lang="en-US" sz="2300" dirty="0"/>
              <a:t> has been added and included in the use case and operational section description</a:t>
            </a:r>
          </a:p>
          <a:p>
            <a:r>
              <a:rPr lang="en-US" sz="2300" dirty="0"/>
              <a:t>Aligned IE naming according to </a:t>
            </a:r>
            <a:r>
              <a:rPr lang="en-US" sz="2300" dirty="0">
                <a:hlinkClick r:id="rId2"/>
              </a:rPr>
              <a:t>https://datatracker.ietf.org/doc/html/rfc7012#section-2.3</a:t>
            </a:r>
            <a:endParaRPr lang="en-US" sz="2300" dirty="0"/>
          </a:p>
          <a:p>
            <a:r>
              <a:rPr lang="en-US" sz="2300" dirty="0"/>
              <a:t>Updated srhFlagsIPv6 registry</a:t>
            </a:r>
          </a:p>
          <a:p>
            <a:r>
              <a:rPr lang="en-US" sz="2300" dirty="0"/>
              <a:t>Added data-template and data-record examples for srhSegmentIPv6ListSection and srhSectionIPv6 in example section</a:t>
            </a:r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F0EC51CE-09A9-4E4B-B5C0-99570D63C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07800" y="6362700"/>
            <a:ext cx="414338" cy="365125"/>
          </a:xfrm>
        </p:spPr>
        <p:txBody>
          <a:bodyPr/>
          <a:lstStyle/>
          <a:p>
            <a:fld id="{FC4AC485-25DE-431E-B345-9C0A15BB7F8A}" type="slidenum">
              <a:rPr lang="en-US" sz="2200" smtClean="0"/>
              <a:t>4</a:t>
            </a:fld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6966188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0F271-6F0D-4AC0-BB1D-F5C338165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SRv6 @ IPFIX</a:t>
            </a:r>
            <a:br>
              <a:rPr lang="en-US" sz="3600" dirty="0"/>
            </a:br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0DFD4-432D-4B0C-93DF-790441DCF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353204"/>
          </a:xfrm>
        </p:spPr>
        <p:txBody>
          <a:bodyPr>
            <a:normAutofit lnSpcReduction="10000"/>
          </a:bodyPr>
          <a:lstStyle/>
          <a:p>
            <a:r>
              <a:rPr lang="en-US" sz="2300" b="1" dirty="0"/>
              <a:t>Missing SRv6 data-plane visibility is a recognized problem. </a:t>
            </a:r>
          </a:p>
          <a:p>
            <a:r>
              <a:rPr lang="en-US" sz="2300" b="1" dirty="0"/>
              <a:t>2 vendors validated technical feasibility and working on implementations.</a:t>
            </a:r>
            <a:endParaRPr lang="en-US" sz="2300" dirty="0"/>
          </a:p>
          <a:p>
            <a:r>
              <a:rPr lang="en-US" sz="2300" dirty="0"/>
              <a:t>INSA Lyon working on running open-source code in FD.io VPP. </a:t>
            </a:r>
            <a:r>
              <a:rPr lang="en-US" sz="2300" b="1" dirty="0"/>
              <a:t>Will be shown at IETF 115 hackathon.</a:t>
            </a:r>
          </a:p>
          <a:p>
            <a:r>
              <a:rPr lang="en-US" sz="2300" dirty="0"/>
              <a:t>The authors </a:t>
            </a:r>
            <a:r>
              <a:rPr lang="en-US" sz="2300" b="1" dirty="0"/>
              <a:t>addressed all open issues </a:t>
            </a:r>
            <a:r>
              <a:rPr lang="en-US" sz="2300" dirty="0"/>
              <a:t>and double-checked the IANA consideration section with the IPFIX doctors.</a:t>
            </a:r>
          </a:p>
          <a:p>
            <a:r>
              <a:rPr lang="en-US" sz="2300" dirty="0"/>
              <a:t>The authors believe that document should progress quickly through IETF to avoid private enterprise code points being used in SRv6 deployments.</a:t>
            </a:r>
          </a:p>
          <a:p>
            <a:r>
              <a:rPr lang="en-US" sz="2300" b="1" dirty="0"/>
              <a:t>The authors would like to go call for adoption (was already requested at IETF 113)</a:t>
            </a:r>
            <a:endParaRPr lang="en-US" sz="2300" dirty="0"/>
          </a:p>
          <a:p>
            <a:endParaRPr lang="en-US" sz="2400" dirty="0"/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F0EC51CE-09A9-4E4B-B5C0-99570D63C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07800" y="6362700"/>
            <a:ext cx="414338" cy="365125"/>
          </a:xfrm>
        </p:spPr>
        <p:txBody>
          <a:bodyPr/>
          <a:lstStyle/>
          <a:p>
            <a:fld id="{FC4AC485-25DE-431E-B345-9C0A15BB7F8A}" type="slidenum">
              <a:rPr lang="en-US" sz="2200" smtClean="0"/>
              <a:t>5</a:t>
            </a:fld>
            <a:endParaRPr lang="en-US" sz="2200" dirty="0"/>
          </a:p>
        </p:txBody>
      </p:sp>
      <p:sp>
        <p:nvSpPr>
          <p:cNvPr id="7" name="Subtitle 4">
            <a:extLst>
              <a:ext uri="{FF2B5EF4-FFF2-40B4-BE49-F238E27FC236}">
                <a16:creationId xmlns:a16="http://schemas.microsoft.com/office/drawing/2014/main" id="{12474874-D7EA-470F-BB9E-0BC9A517E72D}"/>
              </a:ext>
            </a:extLst>
          </p:cNvPr>
          <p:cNvSpPr txBox="1">
            <a:spLocks/>
          </p:cNvSpPr>
          <p:nvPr/>
        </p:nvSpPr>
        <p:spPr>
          <a:xfrm>
            <a:off x="838200" y="5311833"/>
            <a:ext cx="11163943" cy="1049803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ts val="300"/>
              </a:spcBef>
              <a:buNone/>
            </a:pPr>
            <a:r>
              <a:rPr lang="de-CH" sz="3800" dirty="0">
                <a:latin typeface="+mj-lt"/>
              </a:rPr>
              <a:t>thomas.graf@swisscom.com</a:t>
            </a:r>
          </a:p>
          <a:p>
            <a:pPr marL="0" indent="0" algn="r">
              <a:spcBef>
                <a:spcPts val="300"/>
              </a:spcBef>
              <a:buNone/>
            </a:pPr>
            <a:r>
              <a:rPr lang="de-CH" sz="3800" dirty="0">
                <a:latin typeface="+mj-lt"/>
              </a:rPr>
              <a:t>benoit.claise@huawei.com</a:t>
            </a:r>
          </a:p>
          <a:p>
            <a:pPr marL="0" indent="0" algn="r">
              <a:spcBef>
                <a:spcPts val="300"/>
              </a:spcBef>
              <a:buNone/>
            </a:pPr>
            <a:r>
              <a:rPr lang="de-CH" sz="3800" dirty="0">
                <a:latin typeface="+mj-lt"/>
              </a:rPr>
              <a:t>pierre.francois@insa-lyon.fr</a:t>
            </a:r>
          </a:p>
          <a:p>
            <a:pPr marL="0" indent="0" algn="r">
              <a:spcBef>
                <a:spcPts val="300"/>
              </a:spcBef>
              <a:buNone/>
            </a:pPr>
            <a:endParaRPr lang="de-CH" sz="3800" dirty="0">
              <a:latin typeface="+mj-lt"/>
            </a:endParaRPr>
          </a:p>
          <a:p>
            <a:pPr marL="0" indent="0" algn="r">
              <a:spcBef>
                <a:spcPts val="300"/>
              </a:spcBef>
              <a:buNone/>
            </a:pPr>
            <a:r>
              <a:rPr lang="de-CH" sz="3800" dirty="0">
                <a:latin typeface="+mj-lt"/>
              </a:rPr>
              <a:t>16. </a:t>
            </a:r>
            <a:r>
              <a:rPr lang="de-CH" sz="3800" dirty="0" err="1">
                <a:latin typeface="+mj-lt"/>
                <a:ea typeface="+mj-ea"/>
                <a:cs typeface="+mj-cs"/>
              </a:rPr>
              <a:t>July</a:t>
            </a:r>
            <a:r>
              <a:rPr lang="de-CH" sz="3800" dirty="0">
                <a:latin typeface="+mj-lt"/>
              </a:rPr>
              <a:t> 2022</a:t>
            </a:r>
          </a:p>
          <a:p>
            <a:pPr algn="r"/>
            <a:endParaRPr lang="de-CH" sz="2200" dirty="0"/>
          </a:p>
        </p:txBody>
      </p:sp>
    </p:spTree>
    <p:extLst>
      <p:ext uri="{BB962C8B-B14F-4D97-AF65-F5344CB8AC3E}">
        <p14:creationId xmlns:p14="http://schemas.microsoft.com/office/powerpoint/2010/main" val="27891908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498</Words>
  <Application>Microsoft Office PowerPoint</Application>
  <PresentationFormat>Widescreen</PresentationFormat>
  <Paragraphs>57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SRv6 @ IPFIX IPFIX entities in context of the SRH (1)</vt:lpstr>
      <vt:lpstr>SRv6 @ IPFIX IPFIX entities in context of the SRH (2)</vt:lpstr>
      <vt:lpstr>SRv6 @ IPFIX Draft Status</vt:lpstr>
      <vt:lpstr>SRv6 @ IPFIX 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 der  Präsentation</dc:title>
  <dc:creator>Graf Thomas, INI-ONE-WSN-DCF</dc:creator>
  <cp:lastModifiedBy>Graf Thomas, INI-NET-TCZ-ZH1</cp:lastModifiedBy>
  <cp:revision>105</cp:revision>
  <dcterms:created xsi:type="dcterms:W3CDTF">2019-11-29T14:22:02Z</dcterms:created>
  <dcterms:modified xsi:type="dcterms:W3CDTF">2022-07-19T04:38:44Z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e1fccfb-80ca-4fe1-a574-1516544edb53_Enabled">
    <vt:lpwstr>true</vt:lpwstr>
  </property>
  <property fmtid="{D5CDD505-2E9C-101B-9397-08002B2CF9AE}" pid="3" name="MSIP_Label_2e1fccfb-80ca-4fe1-a574-1516544edb53_SetDate">
    <vt:lpwstr>2022-07-19T04:38:44Z</vt:lpwstr>
  </property>
  <property fmtid="{D5CDD505-2E9C-101B-9397-08002B2CF9AE}" pid="4" name="MSIP_Label_2e1fccfb-80ca-4fe1-a574-1516544edb53_Method">
    <vt:lpwstr>Standard</vt:lpwstr>
  </property>
  <property fmtid="{D5CDD505-2E9C-101B-9397-08002B2CF9AE}" pid="5" name="MSIP_Label_2e1fccfb-80ca-4fe1-a574-1516544edb53_Name">
    <vt:lpwstr>C2 Internal</vt:lpwstr>
  </property>
  <property fmtid="{D5CDD505-2E9C-101B-9397-08002B2CF9AE}" pid="6" name="MSIP_Label_2e1fccfb-80ca-4fe1-a574-1516544edb53_SiteId">
    <vt:lpwstr>364e5b87-c1c7-420d-9bee-c35d19b557a1</vt:lpwstr>
  </property>
  <property fmtid="{D5CDD505-2E9C-101B-9397-08002B2CF9AE}" pid="7" name="MSIP_Label_2e1fccfb-80ca-4fe1-a574-1516544edb53_ActionId">
    <vt:lpwstr>f20e7325-fc30-45a7-a02f-991797c0d813</vt:lpwstr>
  </property>
  <property fmtid="{D5CDD505-2E9C-101B-9397-08002B2CF9AE}" pid="8" name="MSIP_Label_2e1fccfb-80ca-4fe1-a574-1516544edb53_ContentBits">
    <vt:lpwstr>0</vt:lpwstr>
  </property>
  <property fmtid="{D5CDD505-2E9C-101B-9397-08002B2CF9AE}" pid="9" name="Sensitivity">
    <vt:lpwstr>C2 General</vt:lpwstr>
  </property>
</Properties>
</file>