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draft-ietf-opsawg-ipfix-srv6-srh-02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 and 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VPP implementation status – 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8432"/>
            <a:ext cx="8161421" cy="10851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Describe lab topology.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Describe where source code is available. Current limitations and next steps.</a:t>
            </a:r>
            <a:endParaRPr lang="en-US" sz="18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VPP implementation status – 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VPP implementation status – 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Huawei VRP implementation status – 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563" y="1940863"/>
            <a:ext cx="2084238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90122-FCD8-4152-AA68-1C1ECF08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5" y="1690688"/>
            <a:ext cx="8965677" cy="4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Huawei VRP implementation status – 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Huawei VRP implementation status – options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a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srhSegmentLocatorLength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The number of significant bits.  Together with srhSegmentIPv6 it enables the calculation of the SRv6 Locator.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A.2.  Options Template Record and Data Set for SRv6 Segment End Point behavior and Locator Length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it beliefs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SRv6 @ IPFIX VPP implementation status – lab topology</vt:lpstr>
      <vt:lpstr>SRv6 @ IPFIX VPP implementation status – record order matters</vt:lpstr>
      <vt:lpstr>SRv6 @ IPFIX VPP implementation status – records exposed</vt:lpstr>
      <vt:lpstr>SRv6 @ IPFIX Huawei VRP implementation status – lab topology</vt:lpstr>
      <vt:lpstr>SRv6 @ IPFIX Huawei VRP implementation status – records exposed</vt:lpstr>
      <vt:lpstr>SRv6 @ IPFIX Huawei VRP implementation status – options exposed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2022-10-29T06:25:15Z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