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9" r:id="rId4"/>
  </p:sldMasterIdLst>
  <p:notesMasterIdLst>
    <p:notesMasterId r:id="rId11"/>
  </p:notesMasterIdLst>
  <p:handoutMasterIdLst>
    <p:handoutMasterId r:id="rId12"/>
  </p:handoutMasterIdLst>
  <p:sldIdLst>
    <p:sldId id="256" r:id="rId5"/>
    <p:sldId id="258" r:id="rId6"/>
    <p:sldId id="272" r:id="rId7"/>
    <p:sldId id="274" r:id="rId8"/>
    <p:sldId id="277" r:id="rId9"/>
    <p:sldId id="27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D2F374-2B00-431C-AAA7-2A7950C983D6}" v="11" dt="2023-12-11T18:32:33.2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varScale="1">
        <p:scale>
          <a:sx n="63" d="100"/>
          <a:sy n="63" d="100"/>
        </p:scale>
        <p:origin x="84" y="2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Cooling" userId="5e21e2c9d8810399" providerId="LiveId" clId="{DED2F374-2B00-431C-AAA7-2A7950C983D6}"/>
    <pc:docChg chg="undo custSel addSld delSld modSld">
      <pc:chgData name="Joshua Cooling" userId="5e21e2c9d8810399" providerId="LiveId" clId="{DED2F374-2B00-431C-AAA7-2A7950C983D6}" dt="2023-12-11T18:34:35.382" v="230" actId="47"/>
      <pc:docMkLst>
        <pc:docMk/>
      </pc:docMkLst>
      <pc:sldChg chg="addSp delSp modSp mod setBg addAnim">
        <pc:chgData name="Joshua Cooling" userId="5e21e2c9d8810399" providerId="LiveId" clId="{DED2F374-2B00-431C-AAA7-2A7950C983D6}" dt="2023-12-11T18:19:18.728" v="3"/>
        <pc:sldMkLst>
          <pc:docMk/>
          <pc:sldMk cId="2586058810" sldId="256"/>
        </pc:sldMkLst>
        <pc:spChg chg="add">
          <ac:chgData name="Joshua Cooling" userId="5e21e2c9d8810399" providerId="LiveId" clId="{DED2F374-2B00-431C-AAA7-2A7950C983D6}" dt="2023-12-11T18:19:18.720" v="1" actId="26606"/>
          <ac:spMkLst>
            <pc:docMk/>
            <pc:sldMk cId="2586058810" sldId="256"/>
            <ac:spMk id="2" creationId="{3FFD9825-0159-6818-F496-A72D208D42C8}"/>
          </ac:spMkLst>
        </pc:spChg>
        <pc:spChg chg="add">
          <ac:chgData name="Joshua Cooling" userId="5e21e2c9d8810399" providerId="LiveId" clId="{DED2F374-2B00-431C-AAA7-2A7950C983D6}" dt="2023-12-11T18:19:18.720" v="1" actId="26606"/>
          <ac:spMkLst>
            <pc:docMk/>
            <pc:sldMk cId="2586058810" sldId="256"/>
            <ac:spMk id="3" creationId="{14D4F184-5C68-55AA-5CAB-08D7AE0493DD}"/>
          </ac:spMkLst>
        </pc:spChg>
        <pc:spChg chg="del mod replId">
          <ac:chgData name="Joshua Cooling" userId="5e21e2c9d8810399" providerId="LiveId" clId="{DED2F374-2B00-431C-AAA7-2A7950C983D6}" dt="2023-12-11T18:19:18.720" v="1" actId="26606"/>
          <ac:spMkLst>
            <pc:docMk/>
            <pc:sldMk cId="2586058810" sldId="256"/>
            <ac:spMk id="6" creationId="{CFE75451-6A4B-484B-9ED1-353CCE25B0F4}"/>
          </ac:spMkLst>
        </pc:spChg>
        <pc:spChg chg="del mod replId">
          <ac:chgData name="Joshua Cooling" userId="5e21e2c9d8810399" providerId="LiveId" clId="{DED2F374-2B00-431C-AAA7-2A7950C983D6}" dt="2023-12-11T18:19:18.720" v="1" actId="26606"/>
          <ac:spMkLst>
            <pc:docMk/>
            <pc:sldMk cId="2586058810" sldId="256"/>
            <ac:spMk id="7" creationId="{0236A1B4-B8D1-4A72-8E20-0703F54BF1FE}"/>
          </ac:spMkLst>
        </pc:spChg>
        <pc:spChg chg="add">
          <ac:chgData name="Joshua Cooling" userId="5e21e2c9d8810399" providerId="LiveId" clId="{DED2F374-2B00-431C-AAA7-2A7950C983D6}" dt="2023-12-11T18:19:18.720" v="1" actId="26606"/>
          <ac:spMkLst>
            <pc:docMk/>
            <pc:sldMk cId="2586058810" sldId="256"/>
            <ac:spMk id="9" creationId="{8777B48D-7BF2-470D-876B-50CD5CC83EBA}"/>
          </ac:spMkLst>
        </pc:spChg>
        <pc:grpChg chg="add">
          <ac:chgData name="Joshua Cooling" userId="5e21e2c9d8810399" providerId="LiveId" clId="{DED2F374-2B00-431C-AAA7-2A7950C983D6}" dt="2023-12-11T18:19:18.720" v="1" actId="26606"/>
          <ac:grpSpMkLst>
            <pc:docMk/>
            <pc:sldMk cId="2586058810" sldId="256"/>
            <ac:grpSpMk id="11" creationId="{83DA8283-3FF4-47B3-9266-60768C743207}"/>
          </ac:grpSpMkLst>
        </pc:grpChg>
        <pc:picChg chg="add">
          <ac:chgData name="Joshua Cooling" userId="5e21e2c9d8810399" providerId="LiveId" clId="{DED2F374-2B00-431C-AAA7-2A7950C983D6}" dt="2023-12-11T18:19:18.720" v="1" actId="26606"/>
          <ac:picMkLst>
            <pc:docMk/>
            <pc:sldMk cId="2586058810" sldId="256"/>
            <ac:picMk id="5" creationId="{2E00129D-E97C-5CB4-85CB-9B3FC053EE6E}"/>
          </ac:picMkLst>
        </pc:picChg>
      </pc:sldChg>
      <pc:sldChg chg="del">
        <pc:chgData name="Joshua Cooling" userId="5e21e2c9d8810399" providerId="LiveId" clId="{DED2F374-2B00-431C-AAA7-2A7950C983D6}" dt="2023-12-11T18:28:11.487" v="11" actId="47"/>
        <pc:sldMkLst>
          <pc:docMk/>
          <pc:sldMk cId="1713219598" sldId="257"/>
        </pc:sldMkLst>
      </pc:sldChg>
      <pc:sldChg chg="modSp mod">
        <pc:chgData name="Joshua Cooling" userId="5e21e2c9d8810399" providerId="LiveId" clId="{DED2F374-2B00-431C-AAA7-2A7950C983D6}" dt="2023-12-11T18:21:48.479" v="8" actId="1076"/>
        <pc:sldMkLst>
          <pc:docMk/>
          <pc:sldMk cId="3571516367" sldId="258"/>
        </pc:sldMkLst>
        <pc:spChg chg="mod">
          <ac:chgData name="Joshua Cooling" userId="5e21e2c9d8810399" providerId="LiveId" clId="{DED2F374-2B00-431C-AAA7-2A7950C983D6}" dt="2023-12-11T18:21:44.991" v="7" actId="1076"/>
          <ac:spMkLst>
            <pc:docMk/>
            <pc:sldMk cId="3571516367" sldId="258"/>
            <ac:spMk id="2" creationId="{0A32731C-311B-46F7-A865-6C3AF6B09A47}"/>
          </ac:spMkLst>
        </pc:spChg>
        <pc:spChg chg="mod">
          <ac:chgData name="Joshua Cooling" userId="5e21e2c9d8810399" providerId="LiveId" clId="{DED2F374-2B00-431C-AAA7-2A7950C983D6}" dt="2023-12-11T18:21:48.479" v="8" actId="1076"/>
          <ac:spMkLst>
            <pc:docMk/>
            <pc:sldMk cId="3571516367" sldId="258"/>
            <ac:spMk id="3" creationId="{9D5232F9-FD00-464A-9F17-619C91AEF8F3}"/>
          </ac:spMkLst>
        </pc:spChg>
      </pc:sldChg>
      <pc:sldChg chg="del">
        <pc:chgData name="Joshua Cooling" userId="5e21e2c9d8810399" providerId="LiveId" clId="{DED2F374-2B00-431C-AAA7-2A7950C983D6}" dt="2023-12-11T18:28:24.178" v="18" actId="47"/>
        <pc:sldMkLst>
          <pc:docMk/>
          <pc:sldMk cId="332104327" sldId="259"/>
        </pc:sldMkLst>
      </pc:sldChg>
      <pc:sldChg chg="del">
        <pc:chgData name="Joshua Cooling" userId="5e21e2c9d8810399" providerId="LiveId" clId="{DED2F374-2B00-431C-AAA7-2A7950C983D6}" dt="2023-12-11T18:28:24.664" v="19" actId="47"/>
        <pc:sldMkLst>
          <pc:docMk/>
          <pc:sldMk cId="1663780162" sldId="260"/>
        </pc:sldMkLst>
      </pc:sldChg>
      <pc:sldChg chg="del">
        <pc:chgData name="Joshua Cooling" userId="5e21e2c9d8810399" providerId="LiveId" clId="{DED2F374-2B00-431C-AAA7-2A7950C983D6}" dt="2023-12-11T18:28:25.181" v="20" actId="47"/>
        <pc:sldMkLst>
          <pc:docMk/>
          <pc:sldMk cId="1429429409" sldId="261"/>
        </pc:sldMkLst>
      </pc:sldChg>
      <pc:sldChg chg="del">
        <pc:chgData name="Joshua Cooling" userId="5e21e2c9d8810399" providerId="LiveId" clId="{DED2F374-2B00-431C-AAA7-2A7950C983D6}" dt="2023-12-11T18:28:15.162" v="12" actId="47"/>
        <pc:sldMkLst>
          <pc:docMk/>
          <pc:sldMk cId="379728094" sldId="262"/>
        </pc:sldMkLst>
      </pc:sldChg>
      <pc:sldChg chg="del">
        <pc:chgData name="Joshua Cooling" userId="5e21e2c9d8810399" providerId="LiveId" clId="{DED2F374-2B00-431C-AAA7-2A7950C983D6}" dt="2023-12-11T18:28:22.878" v="16" actId="47"/>
        <pc:sldMkLst>
          <pc:docMk/>
          <pc:sldMk cId="4055079983" sldId="263"/>
        </pc:sldMkLst>
      </pc:sldChg>
      <pc:sldChg chg="del">
        <pc:chgData name="Joshua Cooling" userId="5e21e2c9d8810399" providerId="LiveId" clId="{DED2F374-2B00-431C-AAA7-2A7950C983D6}" dt="2023-12-11T18:28:22.003" v="15" actId="47"/>
        <pc:sldMkLst>
          <pc:docMk/>
          <pc:sldMk cId="2619301236" sldId="264"/>
        </pc:sldMkLst>
      </pc:sldChg>
      <pc:sldChg chg="del">
        <pc:chgData name="Joshua Cooling" userId="5e21e2c9d8810399" providerId="LiveId" clId="{DED2F374-2B00-431C-AAA7-2A7950C983D6}" dt="2023-12-11T18:28:19.073" v="14" actId="47"/>
        <pc:sldMkLst>
          <pc:docMk/>
          <pc:sldMk cId="744379741" sldId="265"/>
        </pc:sldMkLst>
      </pc:sldChg>
      <pc:sldChg chg="del">
        <pc:chgData name="Joshua Cooling" userId="5e21e2c9d8810399" providerId="LiveId" clId="{DED2F374-2B00-431C-AAA7-2A7950C983D6}" dt="2023-12-11T18:34:35.382" v="230" actId="47"/>
        <pc:sldMkLst>
          <pc:docMk/>
          <pc:sldMk cId="1742861620" sldId="266"/>
        </pc:sldMkLst>
      </pc:sldChg>
      <pc:sldChg chg="del">
        <pc:chgData name="Joshua Cooling" userId="5e21e2c9d8810399" providerId="LiveId" clId="{DED2F374-2B00-431C-AAA7-2A7950C983D6}" dt="2023-12-11T18:28:16.891" v="13" actId="47"/>
        <pc:sldMkLst>
          <pc:docMk/>
          <pc:sldMk cId="2499682613" sldId="269"/>
        </pc:sldMkLst>
      </pc:sldChg>
      <pc:sldChg chg="del">
        <pc:chgData name="Joshua Cooling" userId="5e21e2c9d8810399" providerId="LiveId" clId="{DED2F374-2B00-431C-AAA7-2A7950C983D6}" dt="2023-12-11T18:28:23.658" v="17" actId="47"/>
        <pc:sldMkLst>
          <pc:docMk/>
          <pc:sldMk cId="2896385493" sldId="270"/>
        </pc:sldMkLst>
      </pc:sldChg>
      <pc:sldChg chg="del">
        <pc:chgData name="Joshua Cooling" userId="5e21e2c9d8810399" providerId="LiveId" clId="{DED2F374-2B00-431C-AAA7-2A7950C983D6}" dt="2023-12-11T18:34:31.639" v="229" actId="47"/>
        <pc:sldMkLst>
          <pc:docMk/>
          <pc:sldMk cId="1969787568" sldId="271"/>
        </pc:sldMkLst>
      </pc:sldChg>
      <pc:sldChg chg="addSp delSp modSp add mod setBg">
        <pc:chgData name="Joshua Cooling" userId="5e21e2c9d8810399" providerId="LiveId" clId="{DED2F374-2B00-431C-AAA7-2A7950C983D6}" dt="2023-12-11T18:34:07.453" v="227" actId="478"/>
        <pc:sldMkLst>
          <pc:docMk/>
          <pc:sldMk cId="2339055191" sldId="272"/>
        </pc:sldMkLst>
        <pc:spChg chg="add mod">
          <ac:chgData name="Joshua Cooling" userId="5e21e2c9d8810399" providerId="LiveId" clId="{DED2F374-2B00-431C-AAA7-2A7950C983D6}" dt="2023-12-11T18:30:47.085" v="69" actId="20577"/>
          <ac:spMkLst>
            <pc:docMk/>
            <pc:sldMk cId="2339055191" sldId="272"/>
            <ac:spMk id="2" creationId="{7339ACEB-8E5E-FCB5-879C-50E7E78D32D6}"/>
          </ac:spMkLst>
        </pc:spChg>
        <pc:spChg chg="add del">
          <ac:chgData name="Joshua Cooling" userId="5e21e2c9d8810399" providerId="LiveId" clId="{DED2F374-2B00-431C-AAA7-2A7950C983D6}" dt="2023-12-11T18:34:07.453" v="227" actId="478"/>
          <ac:spMkLst>
            <pc:docMk/>
            <pc:sldMk cId="2339055191" sldId="272"/>
            <ac:spMk id="3" creationId="{E10D7DB6-354E-A372-B16F-763FD773F19F}"/>
          </ac:spMkLst>
        </pc:spChg>
        <pc:spChg chg="add">
          <ac:chgData name="Joshua Cooling" userId="5e21e2c9d8810399" providerId="LiveId" clId="{DED2F374-2B00-431C-AAA7-2A7950C983D6}" dt="2023-12-11T18:30:07.572" v="32" actId="26606"/>
          <ac:spMkLst>
            <pc:docMk/>
            <pc:sldMk cId="2339055191" sldId="272"/>
            <ac:spMk id="5" creationId="{C29C27E5-0EB0-22A2-8C26-A9ED30AC1D3E}"/>
          </ac:spMkLst>
        </pc:spChg>
        <pc:spChg chg="add">
          <ac:chgData name="Joshua Cooling" userId="5e21e2c9d8810399" providerId="LiveId" clId="{DED2F374-2B00-431C-AAA7-2A7950C983D6}" dt="2023-12-11T18:30:07.572" v="32" actId="26606"/>
          <ac:spMkLst>
            <pc:docMk/>
            <pc:sldMk cId="2339055191" sldId="272"/>
            <ac:spMk id="6" creationId="{F633E401-5E3A-328B-654F-62747FDBDAC2}"/>
          </ac:spMkLst>
        </pc:spChg>
        <pc:spChg chg="del mod replId">
          <ac:chgData name="Joshua Cooling" userId="5e21e2c9d8810399" providerId="LiveId" clId="{DED2F374-2B00-431C-AAA7-2A7950C983D6}" dt="2023-12-11T18:28:59.424" v="26" actId="26606"/>
          <ac:spMkLst>
            <pc:docMk/>
            <pc:sldMk cId="2339055191" sldId="272"/>
            <ac:spMk id="9" creationId="{0A32731C-311B-46F7-A865-6C3AF6B09A47}"/>
          </ac:spMkLst>
        </pc:spChg>
        <pc:spChg chg="del mod replId">
          <ac:chgData name="Joshua Cooling" userId="5e21e2c9d8810399" providerId="LiveId" clId="{DED2F374-2B00-431C-AAA7-2A7950C983D6}" dt="2023-12-11T18:28:59.424" v="26" actId="26606"/>
          <ac:spMkLst>
            <pc:docMk/>
            <pc:sldMk cId="2339055191" sldId="272"/>
            <ac:spMk id="10" creationId="{9D5232F9-FD00-464A-9F17-619C91AEF8F3}"/>
          </ac:spMkLst>
        </pc:spChg>
        <pc:spChg chg="del mod replId">
          <ac:chgData name="Joshua Cooling" userId="5e21e2c9d8810399" providerId="LiveId" clId="{DED2F374-2B00-431C-AAA7-2A7950C983D6}" dt="2023-12-11T18:28:59.424" v="26" actId="26606"/>
          <ac:spMkLst>
            <pc:docMk/>
            <pc:sldMk cId="2339055191" sldId="272"/>
            <ac:spMk id="11" creationId="{8D51ED20-04D4-4894-B0C2-9C541A61A734}"/>
          </ac:spMkLst>
        </pc:spChg>
        <pc:spChg chg="del mod replId">
          <ac:chgData name="Joshua Cooling" userId="5e21e2c9d8810399" providerId="LiveId" clId="{DED2F374-2B00-431C-AAA7-2A7950C983D6}" dt="2023-12-11T18:28:59.424" v="26" actId="26606"/>
          <ac:spMkLst>
            <pc:docMk/>
            <pc:sldMk cId="2339055191" sldId="272"/>
            <ac:spMk id="13" creationId="{7BC1787E-7110-4989-B0B8-DD4E0ACC09DF}"/>
          </ac:spMkLst>
        </pc:spChg>
        <pc:spChg chg="add del">
          <ac:chgData name="Joshua Cooling" userId="5e21e2c9d8810399" providerId="LiveId" clId="{DED2F374-2B00-431C-AAA7-2A7950C983D6}" dt="2023-12-11T18:30:07.572" v="32" actId="26606"/>
          <ac:spMkLst>
            <pc:docMk/>
            <pc:sldMk cId="2339055191" sldId="272"/>
            <ac:spMk id="22" creationId="{58A973E8-C2D4-4C81-8ADE-C5C021A615E7}"/>
          </ac:spMkLst>
        </pc:spChg>
        <pc:spChg chg="add del">
          <ac:chgData name="Joshua Cooling" userId="5e21e2c9d8810399" providerId="LiveId" clId="{DED2F374-2B00-431C-AAA7-2A7950C983D6}" dt="2023-12-11T18:30:07.572" v="32" actId="26606"/>
          <ac:spMkLst>
            <pc:docMk/>
            <pc:sldMk cId="2339055191" sldId="272"/>
            <ac:spMk id="31" creationId="{E05CABE9-5E7C-4773-BFCD-24B199FA1AE3}"/>
          </ac:spMkLst>
        </pc:spChg>
        <pc:spChg chg="add del mod replId">
          <ac:chgData name="Joshua Cooling" userId="5e21e2c9d8810399" providerId="LiveId" clId="{DED2F374-2B00-431C-AAA7-2A7950C983D6}" dt="2023-12-11T18:30:07.572" v="32" actId="26606"/>
          <ac:spMkLst>
            <pc:docMk/>
            <pc:sldMk cId="2339055191" sldId="272"/>
            <ac:spMk id="33" creationId="{004867E0-95EA-4412-DA1B-0ADDAEC8A364}"/>
          </ac:spMkLst>
        </pc:spChg>
        <pc:spChg chg="add del mod replId">
          <ac:chgData name="Joshua Cooling" userId="5e21e2c9d8810399" providerId="LiveId" clId="{DED2F374-2B00-431C-AAA7-2A7950C983D6}" dt="2023-12-11T18:30:07.572" v="32" actId="26606"/>
          <ac:spMkLst>
            <pc:docMk/>
            <pc:sldMk cId="2339055191" sldId="272"/>
            <ac:spMk id="34" creationId="{D3D42F15-8F02-1B63-E784-C08830F7C878}"/>
          </ac:spMkLst>
        </pc:spChg>
        <pc:spChg chg="add del mod replId">
          <ac:chgData name="Joshua Cooling" userId="5e21e2c9d8810399" providerId="LiveId" clId="{DED2F374-2B00-431C-AAA7-2A7950C983D6}" dt="2023-12-11T18:30:07.572" v="32" actId="26606"/>
          <ac:spMkLst>
            <pc:docMk/>
            <pc:sldMk cId="2339055191" sldId="272"/>
            <ac:spMk id="35" creationId="{10C6EA2E-858B-347E-891D-68D4606B3318}"/>
          </ac:spMkLst>
        </pc:spChg>
        <pc:spChg chg="add del mod replId">
          <ac:chgData name="Joshua Cooling" userId="5e21e2c9d8810399" providerId="LiveId" clId="{DED2F374-2B00-431C-AAA7-2A7950C983D6}" dt="2023-12-11T18:30:07.572" v="32" actId="26606"/>
          <ac:spMkLst>
            <pc:docMk/>
            <pc:sldMk cId="2339055191" sldId="272"/>
            <ac:spMk id="37" creationId="{67A00273-C519-A40A-FE38-8015A5251967}"/>
          </ac:spMkLst>
        </pc:spChg>
        <pc:spChg chg="add">
          <ac:chgData name="Joshua Cooling" userId="5e21e2c9d8810399" providerId="LiveId" clId="{DED2F374-2B00-431C-AAA7-2A7950C983D6}" dt="2023-12-11T18:30:07.572" v="32" actId="26606"/>
          <ac:spMkLst>
            <pc:docMk/>
            <pc:sldMk cId="2339055191" sldId="272"/>
            <ac:spMk id="46" creationId="{58A973E8-C2D4-4C81-8ADE-C5C021A615E7}"/>
          </ac:spMkLst>
        </pc:spChg>
        <pc:spChg chg="add">
          <ac:chgData name="Joshua Cooling" userId="5e21e2c9d8810399" providerId="LiveId" clId="{DED2F374-2B00-431C-AAA7-2A7950C983D6}" dt="2023-12-11T18:30:07.572" v="32" actId="26606"/>
          <ac:spMkLst>
            <pc:docMk/>
            <pc:sldMk cId="2339055191" sldId="272"/>
            <ac:spMk id="55" creationId="{E05CABE9-5E7C-4773-BFCD-24B199FA1AE3}"/>
          </ac:spMkLst>
        </pc:spChg>
        <pc:grpChg chg="add del">
          <ac:chgData name="Joshua Cooling" userId="5e21e2c9d8810399" providerId="LiveId" clId="{DED2F374-2B00-431C-AAA7-2A7950C983D6}" dt="2023-12-11T18:30:07.572" v="32" actId="26606"/>
          <ac:grpSpMkLst>
            <pc:docMk/>
            <pc:sldMk cId="2339055191" sldId="272"/>
            <ac:grpSpMk id="24" creationId="{A08E251A-5371-4E82-A0F3-2CA0C15AB09C}"/>
          </ac:grpSpMkLst>
        </pc:grpChg>
        <pc:grpChg chg="add">
          <ac:chgData name="Joshua Cooling" userId="5e21e2c9d8810399" providerId="LiveId" clId="{DED2F374-2B00-431C-AAA7-2A7950C983D6}" dt="2023-12-11T18:30:07.572" v="32" actId="26606"/>
          <ac:grpSpMkLst>
            <pc:docMk/>
            <pc:sldMk cId="2339055191" sldId="272"/>
            <ac:grpSpMk id="48" creationId="{A08E251A-5371-4E82-A0F3-2CA0C15AB09C}"/>
          </ac:grpSpMkLst>
        </pc:grpChg>
        <pc:picChg chg="add del">
          <ac:chgData name="Joshua Cooling" userId="5e21e2c9d8810399" providerId="LiveId" clId="{DED2F374-2B00-431C-AAA7-2A7950C983D6}" dt="2023-12-11T18:29:55.498" v="27" actId="478"/>
          <ac:picMkLst>
            <pc:docMk/>
            <pc:sldMk cId="2339055191" sldId="272"/>
            <ac:picMk id="7" creationId="{AA082130-4BA2-7D8E-A199-E0CD038BD331}"/>
          </ac:picMkLst>
        </pc:picChg>
        <pc:picChg chg="add del mod replId">
          <ac:chgData name="Joshua Cooling" userId="5e21e2c9d8810399" providerId="LiveId" clId="{DED2F374-2B00-431C-AAA7-2A7950C983D6}" dt="2023-12-11T18:28:59.424" v="26" actId="26606"/>
          <ac:picMkLst>
            <pc:docMk/>
            <pc:sldMk cId="2339055191" sldId="272"/>
            <ac:picMk id="15" creationId="{3F60F7A1-186D-B243-F6C7-C6EC3C0C6795}"/>
          </ac:picMkLst>
        </pc:picChg>
        <pc:picChg chg="add">
          <ac:chgData name="Joshua Cooling" userId="5e21e2c9d8810399" providerId="LiveId" clId="{DED2F374-2B00-431C-AAA7-2A7950C983D6}" dt="2023-12-11T18:30:07.572" v="32" actId="26606"/>
          <ac:picMkLst>
            <pc:docMk/>
            <pc:sldMk cId="2339055191" sldId="272"/>
            <ac:picMk id="17" creationId="{442FB13F-1BF4-45D4-EABE-C517A784E8F7}"/>
          </ac:picMkLst>
        </pc:picChg>
        <pc:picChg chg="add del">
          <ac:chgData name="Joshua Cooling" userId="5e21e2c9d8810399" providerId="LiveId" clId="{DED2F374-2B00-431C-AAA7-2A7950C983D6}" dt="2023-12-11T18:30:17.903" v="34" actId="22"/>
          <ac:picMkLst>
            <pc:docMk/>
            <pc:sldMk cId="2339055191" sldId="272"/>
            <ac:picMk id="21" creationId="{7C84B1BF-1257-0302-8360-8D0EE85F39E8}"/>
          </ac:picMkLst>
        </pc:picChg>
        <pc:picChg chg="add del">
          <ac:chgData name="Joshua Cooling" userId="5e21e2c9d8810399" providerId="LiveId" clId="{DED2F374-2B00-431C-AAA7-2A7950C983D6}" dt="2023-12-11T18:30:22.838" v="36" actId="22"/>
          <ac:picMkLst>
            <pc:docMk/>
            <pc:sldMk cId="2339055191" sldId="272"/>
            <ac:picMk id="30" creationId="{B0B5B1CF-5DAD-2AE1-536A-60CC30F28BA2}"/>
          </ac:picMkLst>
        </pc:picChg>
        <pc:picChg chg="add del mod replId">
          <ac:chgData name="Joshua Cooling" userId="5e21e2c9d8810399" providerId="LiveId" clId="{DED2F374-2B00-431C-AAA7-2A7950C983D6}" dt="2023-12-11T18:30:07.572" v="32" actId="26606"/>
          <ac:picMkLst>
            <pc:docMk/>
            <pc:sldMk cId="2339055191" sldId="272"/>
            <ac:picMk id="39" creationId="{DA89EFE8-8058-61BB-B4CB-62262AAC0E0A}"/>
          </ac:picMkLst>
        </pc:picChg>
        <pc:cxnChg chg="add del">
          <ac:chgData name="Joshua Cooling" userId="5e21e2c9d8810399" providerId="LiveId" clId="{DED2F374-2B00-431C-AAA7-2A7950C983D6}" dt="2023-12-11T18:30:07.572" v="32" actId="26606"/>
          <ac:cxnSpMkLst>
            <pc:docMk/>
            <pc:sldMk cId="2339055191" sldId="272"/>
            <ac:cxnSpMk id="12" creationId="{8FD48FB1-66D8-4676-B0AA-C139A1DB78D1}"/>
          </ac:cxnSpMkLst>
        </pc:cxnChg>
        <pc:cxnChg chg="add del">
          <ac:chgData name="Joshua Cooling" userId="5e21e2c9d8810399" providerId="LiveId" clId="{DED2F374-2B00-431C-AAA7-2A7950C983D6}" dt="2023-12-11T18:30:07.572" v="32" actId="26606"/>
          <ac:cxnSpMkLst>
            <pc:docMk/>
            <pc:sldMk cId="2339055191" sldId="272"/>
            <ac:cxnSpMk id="14" creationId="{F033F5AE-6728-4F19-8DED-658E674B31B9}"/>
          </ac:cxnSpMkLst>
        </pc:cxnChg>
        <pc:cxnChg chg="add del">
          <ac:chgData name="Joshua Cooling" userId="5e21e2c9d8810399" providerId="LiveId" clId="{DED2F374-2B00-431C-AAA7-2A7950C983D6}" dt="2023-12-11T18:30:07.572" v="32" actId="26606"/>
          <ac:cxnSpMkLst>
            <pc:docMk/>
            <pc:sldMk cId="2339055191" sldId="272"/>
            <ac:cxnSpMk id="16" creationId="{82C7D74A-18BA-4709-A808-44E8815C4430}"/>
          </ac:cxnSpMkLst>
        </pc:cxnChg>
        <pc:cxnChg chg="add del">
          <ac:chgData name="Joshua Cooling" userId="5e21e2c9d8810399" providerId="LiveId" clId="{DED2F374-2B00-431C-AAA7-2A7950C983D6}" dt="2023-12-11T18:30:07.572" v="32" actId="26606"/>
          <ac:cxnSpMkLst>
            <pc:docMk/>
            <pc:sldMk cId="2339055191" sldId="272"/>
            <ac:cxnSpMk id="18" creationId="{B5164A3F-1561-4039-8185-AB0EEB713EA7}"/>
          </ac:cxnSpMkLst>
        </pc:cxnChg>
        <pc:cxnChg chg="add del">
          <ac:chgData name="Joshua Cooling" userId="5e21e2c9d8810399" providerId="LiveId" clId="{DED2F374-2B00-431C-AAA7-2A7950C983D6}" dt="2023-12-11T18:30:07.572" v="32" actId="26606"/>
          <ac:cxnSpMkLst>
            <pc:docMk/>
            <pc:sldMk cId="2339055191" sldId="272"/>
            <ac:cxnSpMk id="20" creationId="{2A35DB53-42BE-460E-9CA1-1294C98463CB}"/>
          </ac:cxnSpMkLst>
        </pc:cxnChg>
        <pc:cxnChg chg="add">
          <ac:chgData name="Joshua Cooling" userId="5e21e2c9d8810399" providerId="LiveId" clId="{DED2F374-2B00-431C-AAA7-2A7950C983D6}" dt="2023-12-11T18:30:07.572" v="32" actId="26606"/>
          <ac:cxnSpMkLst>
            <pc:docMk/>
            <pc:sldMk cId="2339055191" sldId="272"/>
            <ac:cxnSpMk id="36" creationId="{8FD48FB1-66D8-4676-B0AA-C139A1DB78D1}"/>
          </ac:cxnSpMkLst>
        </pc:cxnChg>
        <pc:cxnChg chg="add">
          <ac:chgData name="Joshua Cooling" userId="5e21e2c9d8810399" providerId="LiveId" clId="{DED2F374-2B00-431C-AAA7-2A7950C983D6}" dt="2023-12-11T18:30:07.572" v="32" actId="26606"/>
          <ac:cxnSpMkLst>
            <pc:docMk/>
            <pc:sldMk cId="2339055191" sldId="272"/>
            <ac:cxnSpMk id="38" creationId="{F033F5AE-6728-4F19-8DED-658E674B31B9}"/>
          </ac:cxnSpMkLst>
        </pc:cxnChg>
        <pc:cxnChg chg="add">
          <ac:chgData name="Joshua Cooling" userId="5e21e2c9d8810399" providerId="LiveId" clId="{DED2F374-2B00-431C-AAA7-2A7950C983D6}" dt="2023-12-11T18:30:07.572" v="32" actId="26606"/>
          <ac:cxnSpMkLst>
            <pc:docMk/>
            <pc:sldMk cId="2339055191" sldId="272"/>
            <ac:cxnSpMk id="40" creationId="{82C7D74A-18BA-4709-A808-44E8815C4430}"/>
          </ac:cxnSpMkLst>
        </pc:cxnChg>
        <pc:cxnChg chg="add">
          <ac:chgData name="Joshua Cooling" userId="5e21e2c9d8810399" providerId="LiveId" clId="{DED2F374-2B00-431C-AAA7-2A7950C983D6}" dt="2023-12-11T18:30:07.572" v="32" actId="26606"/>
          <ac:cxnSpMkLst>
            <pc:docMk/>
            <pc:sldMk cId="2339055191" sldId="272"/>
            <ac:cxnSpMk id="42" creationId="{B5164A3F-1561-4039-8185-AB0EEB713EA7}"/>
          </ac:cxnSpMkLst>
        </pc:cxnChg>
        <pc:cxnChg chg="add">
          <ac:chgData name="Joshua Cooling" userId="5e21e2c9d8810399" providerId="LiveId" clId="{DED2F374-2B00-431C-AAA7-2A7950C983D6}" dt="2023-12-11T18:30:07.572" v="32" actId="26606"/>
          <ac:cxnSpMkLst>
            <pc:docMk/>
            <pc:sldMk cId="2339055191" sldId="272"/>
            <ac:cxnSpMk id="44" creationId="{2A35DB53-42BE-460E-9CA1-1294C98463CB}"/>
          </ac:cxnSpMkLst>
        </pc:cxnChg>
      </pc:sldChg>
      <pc:sldChg chg="add del">
        <pc:chgData name="Joshua Cooling" userId="5e21e2c9d8810399" providerId="LiveId" clId="{DED2F374-2B00-431C-AAA7-2A7950C983D6}" dt="2023-12-11T18:30:29.803" v="39" actId="47"/>
        <pc:sldMkLst>
          <pc:docMk/>
          <pc:sldMk cId="2313532912" sldId="273"/>
        </pc:sldMkLst>
      </pc:sldChg>
      <pc:sldChg chg="addSp delSp modSp add mod setBg delDesignElem">
        <pc:chgData name="Joshua Cooling" userId="5e21e2c9d8810399" providerId="LiveId" clId="{DED2F374-2B00-431C-AAA7-2A7950C983D6}" dt="2023-12-11T18:34:11.157" v="228" actId="478"/>
        <pc:sldMkLst>
          <pc:docMk/>
          <pc:sldMk cId="1207737169" sldId="274"/>
        </pc:sldMkLst>
        <pc:spChg chg="add">
          <ac:chgData name="Joshua Cooling" userId="5e21e2c9d8810399" providerId="LiveId" clId="{DED2F374-2B00-431C-AAA7-2A7950C983D6}" dt="2023-12-11T18:32:58.117" v="172" actId="26606"/>
          <ac:spMkLst>
            <pc:docMk/>
            <pc:sldMk cId="1207737169" sldId="274"/>
            <ac:spMk id="2" creationId="{DF1E584D-08E8-2AC3-8F25-AB0CFBFFF1E9}"/>
          </ac:spMkLst>
        </pc:spChg>
        <pc:spChg chg="add del">
          <ac:chgData name="Joshua Cooling" userId="5e21e2c9d8810399" providerId="LiveId" clId="{DED2F374-2B00-431C-AAA7-2A7950C983D6}" dt="2023-12-11T18:34:11.157" v="228" actId="478"/>
          <ac:spMkLst>
            <pc:docMk/>
            <pc:sldMk cId="1207737169" sldId="274"/>
            <ac:spMk id="3" creationId="{B98912E5-7E43-33D1-00B8-61BF457183AD}"/>
          </ac:spMkLst>
        </pc:spChg>
        <pc:spChg chg="add">
          <ac:chgData name="Joshua Cooling" userId="5e21e2c9d8810399" providerId="LiveId" clId="{DED2F374-2B00-431C-AAA7-2A7950C983D6}" dt="2023-12-11T18:32:58.117" v="172" actId="26606"/>
          <ac:spMkLst>
            <pc:docMk/>
            <pc:sldMk cId="1207737169" sldId="274"/>
            <ac:spMk id="5" creationId="{AAF20D9C-DC6F-44F0-E54C-740037613888}"/>
          </ac:spMkLst>
        </pc:spChg>
        <pc:spChg chg="add">
          <ac:chgData name="Joshua Cooling" userId="5e21e2c9d8810399" providerId="LiveId" clId="{DED2F374-2B00-431C-AAA7-2A7950C983D6}" dt="2023-12-11T18:32:58.117" v="172" actId="26606"/>
          <ac:spMkLst>
            <pc:docMk/>
            <pc:sldMk cId="1207737169" sldId="274"/>
            <ac:spMk id="6" creationId="{9D2C20AE-26FD-7371-43B1-44B8A0F79364}"/>
          </ac:spMkLst>
        </pc:spChg>
        <pc:spChg chg="del mod replId">
          <ac:chgData name="Joshua Cooling" userId="5e21e2c9d8810399" providerId="LiveId" clId="{DED2F374-2B00-431C-AAA7-2A7950C983D6}" dt="2023-12-11T18:31:36.361" v="143" actId="26606"/>
          <ac:spMkLst>
            <pc:docMk/>
            <pc:sldMk cId="1207737169" sldId="274"/>
            <ac:spMk id="21" creationId="{7339ACEB-8E5E-FCB5-879C-50E7E78D32D6}"/>
          </ac:spMkLst>
        </pc:spChg>
        <pc:spChg chg="del mod replId">
          <ac:chgData name="Joshua Cooling" userId="5e21e2c9d8810399" providerId="LiveId" clId="{DED2F374-2B00-431C-AAA7-2A7950C983D6}" dt="2023-12-11T18:31:36.361" v="143" actId="26606"/>
          <ac:spMkLst>
            <pc:docMk/>
            <pc:sldMk cId="1207737169" sldId="274"/>
            <ac:spMk id="23" creationId="{E10D7DB6-354E-A372-B16F-763FD773F19F}"/>
          </ac:spMkLst>
        </pc:spChg>
        <pc:spChg chg="del mod replId">
          <ac:chgData name="Joshua Cooling" userId="5e21e2c9d8810399" providerId="LiveId" clId="{DED2F374-2B00-431C-AAA7-2A7950C983D6}" dt="2023-12-11T18:31:36.361" v="143" actId="26606"/>
          <ac:spMkLst>
            <pc:docMk/>
            <pc:sldMk cId="1207737169" sldId="274"/>
            <ac:spMk id="25" creationId="{C29C27E5-0EB0-22A2-8C26-A9ED30AC1D3E}"/>
          </ac:spMkLst>
        </pc:spChg>
        <pc:spChg chg="del mod replId">
          <ac:chgData name="Joshua Cooling" userId="5e21e2c9d8810399" providerId="LiveId" clId="{DED2F374-2B00-431C-AAA7-2A7950C983D6}" dt="2023-12-11T18:31:36.361" v="143" actId="26606"/>
          <ac:spMkLst>
            <pc:docMk/>
            <pc:sldMk cId="1207737169" sldId="274"/>
            <ac:spMk id="27" creationId="{F633E401-5E3A-328B-654F-62747FDBDAC2}"/>
          </ac:spMkLst>
        </pc:spChg>
        <pc:spChg chg="add del">
          <ac:chgData name="Joshua Cooling" userId="5e21e2c9d8810399" providerId="LiveId" clId="{DED2F374-2B00-431C-AAA7-2A7950C983D6}" dt="2023-12-11T18:32:16.233" v="155" actId="26606"/>
          <ac:spMkLst>
            <pc:docMk/>
            <pc:sldMk cId="1207737169" sldId="274"/>
            <ac:spMk id="32" creationId="{E49B76A8-D4D2-428D-84FA-657EEA587ED8}"/>
          </ac:spMkLst>
        </pc:spChg>
        <pc:spChg chg="add del">
          <ac:chgData name="Joshua Cooling" userId="5e21e2c9d8810399" providerId="LiveId" clId="{DED2F374-2B00-431C-AAA7-2A7950C983D6}" dt="2023-12-11T18:32:16.233" v="155" actId="26606"/>
          <ac:spMkLst>
            <pc:docMk/>
            <pc:sldMk cId="1207737169" sldId="274"/>
            <ac:spMk id="41" creationId="{15A54023-E435-4098-A370-AE54A007EB91}"/>
          </ac:spMkLst>
        </pc:spChg>
        <pc:spChg chg="del">
          <ac:chgData name="Joshua Cooling" userId="5e21e2c9d8810399" providerId="LiveId" clId="{DED2F374-2B00-431C-AAA7-2A7950C983D6}" dt="2023-12-11T18:30:27.445" v="38"/>
          <ac:spMkLst>
            <pc:docMk/>
            <pc:sldMk cId="1207737169" sldId="274"/>
            <ac:spMk id="46" creationId="{58A973E8-C2D4-4C81-8ADE-C5C021A615E7}"/>
          </ac:spMkLst>
        </pc:spChg>
        <pc:spChg chg="add del mod replId">
          <ac:chgData name="Joshua Cooling" userId="5e21e2c9d8810399" providerId="LiveId" clId="{DED2F374-2B00-431C-AAA7-2A7950C983D6}" dt="2023-12-11T18:32:16.233" v="155" actId="26606"/>
          <ac:spMkLst>
            <pc:docMk/>
            <pc:sldMk cId="1207737169" sldId="274"/>
            <ac:spMk id="46" creationId="{5ECD536E-3667-CFE8-88FE-BC99D8504B91}"/>
          </ac:spMkLst>
        </pc:spChg>
        <pc:spChg chg="add del mod replId">
          <ac:chgData name="Joshua Cooling" userId="5e21e2c9d8810399" providerId="LiveId" clId="{DED2F374-2B00-431C-AAA7-2A7950C983D6}" dt="2023-12-11T18:32:16.233" v="155" actId="26606"/>
          <ac:spMkLst>
            <pc:docMk/>
            <pc:sldMk cId="1207737169" sldId="274"/>
            <ac:spMk id="47" creationId="{4BD1EF43-41F3-35D5-B08A-FB718F60C57C}"/>
          </ac:spMkLst>
        </pc:spChg>
        <pc:spChg chg="add del mod replId">
          <ac:chgData name="Joshua Cooling" userId="5e21e2c9d8810399" providerId="LiveId" clId="{DED2F374-2B00-431C-AAA7-2A7950C983D6}" dt="2023-12-11T18:32:16.233" v="155" actId="26606"/>
          <ac:spMkLst>
            <pc:docMk/>
            <pc:sldMk cId="1207737169" sldId="274"/>
            <ac:spMk id="48" creationId="{FE7EFEB3-4445-4451-1669-26AFFE4C1FC1}"/>
          </ac:spMkLst>
        </pc:spChg>
        <pc:spChg chg="add del mod replId">
          <ac:chgData name="Joshua Cooling" userId="5e21e2c9d8810399" providerId="LiveId" clId="{DED2F374-2B00-431C-AAA7-2A7950C983D6}" dt="2023-12-11T18:32:16.233" v="155" actId="26606"/>
          <ac:spMkLst>
            <pc:docMk/>
            <pc:sldMk cId="1207737169" sldId="274"/>
            <ac:spMk id="49" creationId="{2C8A560D-8EC9-D9A5-49BE-097CE1D1E4B5}"/>
          </ac:spMkLst>
        </pc:spChg>
        <pc:spChg chg="del">
          <ac:chgData name="Joshua Cooling" userId="5e21e2c9d8810399" providerId="LiveId" clId="{DED2F374-2B00-431C-AAA7-2A7950C983D6}" dt="2023-12-11T18:30:27.445" v="38"/>
          <ac:spMkLst>
            <pc:docMk/>
            <pc:sldMk cId="1207737169" sldId="274"/>
            <ac:spMk id="55" creationId="{E05CABE9-5E7C-4773-BFCD-24B199FA1AE3}"/>
          </ac:spMkLst>
        </pc:spChg>
        <pc:spChg chg="add del">
          <ac:chgData name="Joshua Cooling" userId="5e21e2c9d8810399" providerId="LiveId" clId="{DED2F374-2B00-431C-AAA7-2A7950C983D6}" dt="2023-12-11T18:32:58.117" v="172" actId="26606"/>
          <ac:spMkLst>
            <pc:docMk/>
            <pc:sldMk cId="1207737169" sldId="274"/>
            <ac:spMk id="56" creationId="{9753EEC9-11A6-4AF8-8CC6-192BB9C99B8A}"/>
          </ac:spMkLst>
        </pc:spChg>
        <pc:spChg chg="add del">
          <ac:chgData name="Joshua Cooling" userId="5e21e2c9d8810399" providerId="LiveId" clId="{DED2F374-2B00-431C-AAA7-2A7950C983D6}" dt="2023-12-11T18:32:58.117" v="172" actId="26606"/>
          <ac:spMkLst>
            <pc:docMk/>
            <pc:sldMk cId="1207737169" sldId="274"/>
            <ac:spMk id="58" creationId="{3B19AD3C-A1FC-4D60-ACF3-207B49A9E85E}"/>
          </ac:spMkLst>
        </pc:spChg>
        <pc:spChg chg="add del mod replId">
          <ac:chgData name="Joshua Cooling" userId="5e21e2c9d8810399" providerId="LiveId" clId="{DED2F374-2B00-431C-AAA7-2A7950C983D6}" dt="2023-12-11T18:32:58.117" v="172" actId="26606"/>
          <ac:spMkLst>
            <pc:docMk/>
            <pc:sldMk cId="1207737169" sldId="274"/>
            <ac:spMk id="67" creationId="{80A11786-2687-D00C-B720-EE3129908524}"/>
          </ac:spMkLst>
        </pc:spChg>
        <pc:spChg chg="add del mod replId">
          <ac:chgData name="Joshua Cooling" userId="5e21e2c9d8810399" providerId="LiveId" clId="{DED2F374-2B00-431C-AAA7-2A7950C983D6}" dt="2023-12-11T18:32:58.117" v="172" actId="26606"/>
          <ac:spMkLst>
            <pc:docMk/>
            <pc:sldMk cId="1207737169" sldId="274"/>
            <ac:spMk id="68" creationId="{E3E35127-2D3C-9D27-05C1-2A6B24C33A68}"/>
          </ac:spMkLst>
        </pc:spChg>
        <pc:spChg chg="add del mod replId">
          <ac:chgData name="Joshua Cooling" userId="5e21e2c9d8810399" providerId="LiveId" clId="{DED2F374-2B00-431C-AAA7-2A7950C983D6}" dt="2023-12-11T18:32:58.117" v="172" actId="26606"/>
          <ac:spMkLst>
            <pc:docMk/>
            <pc:sldMk cId="1207737169" sldId="274"/>
            <ac:spMk id="71" creationId="{C1416001-2E09-9F67-04C7-61EFED49F0C9}"/>
          </ac:spMkLst>
        </pc:spChg>
        <pc:spChg chg="add del mod replId">
          <ac:chgData name="Joshua Cooling" userId="5e21e2c9d8810399" providerId="LiveId" clId="{DED2F374-2B00-431C-AAA7-2A7950C983D6}" dt="2023-12-11T18:32:58.117" v="172" actId="26606"/>
          <ac:spMkLst>
            <pc:docMk/>
            <pc:sldMk cId="1207737169" sldId="274"/>
            <ac:spMk id="73" creationId="{8651DD20-142F-509E-4176-B734055DD24D}"/>
          </ac:spMkLst>
        </pc:spChg>
        <pc:spChg chg="add">
          <ac:chgData name="Joshua Cooling" userId="5e21e2c9d8810399" providerId="LiveId" clId="{DED2F374-2B00-431C-AAA7-2A7950C983D6}" dt="2023-12-11T18:32:58.117" v="172" actId="26606"/>
          <ac:spMkLst>
            <pc:docMk/>
            <pc:sldMk cId="1207737169" sldId="274"/>
            <ac:spMk id="80" creationId="{C5BDD1EA-D8C1-45AF-9F0A-14A2A137BA2A}"/>
          </ac:spMkLst>
        </pc:spChg>
        <pc:spChg chg="add">
          <ac:chgData name="Joshua Cooling" userId="5e21e2c9d8810399" providerId="LiveId" clId="{DED2F374-2B00-431C-AAA7-2A7950C983D6}" dt="2023-12-11T18:32:58.117" v="172" actId="26606"/>
          <ac:spMkLst>
            <pc:docMk/>
            <pc:sldMk cId="1207737169" sldId="274"/>
            <ac:spMk id="82" creationId="{14354E08-0068-48D7-A8AD-84C7B1CF585D}"/>
          </ac:spMkLst>
        </pc:spChg>
        <pc:grpChg chg="add del">
          <ac:chgData name="Joshua Cooling" userId="5e21e2c9d8810399" providerId="LiveId" clId="{DED2F374-2B00-431C-AAA7-2A7950C983D6}" dt="2023-12-11T18:32:16.233" v="155" actId="26606"/>
          <ac:grpSpMkLst>
            <pc:docMk/>
            <pc:sldMk cId="1207737169" sldId="274"/>
            <ac:grpSpMk id="34" creationId="{8D463EDB-0644-4F84-9901-D2434D550912}"/>
          </ac:grpSpMkLst>
        </pc:grpChg>
        <pc:grpChg chg="del">
          <ac:chgData name="Joshua Cooling" userId="5e21e2c9d8810399" providerId="LiveId" clId="{DED2F374-2B00-431C-AAA7-2A7950C983D6}" dt="2023-12-11T18:30:27.445" v="38"/>
          <ac:grpSpMkLst>
            <pc:docMk/>
            <pc:sldMk cId="1207737169" sldId="274"/>
            <ac:grpSpMk id="48" creationId="{A08E251A-5371-4E82-A0F3-2CA0C15AB09C}"/>
          </ac:grpSpMkLst>
        </pc:grpChg>
        <pc:grpChg chg="add del">
          <ac:chgData name="Joshua Cooling" userId="5e21e2c9d8810399" providerId="LiveId" clId="{DED2F374-2B00-431C-AAA7-2A7950C983D6}" dt="2023-12-11T18:32:58.117" v="172" actId="26606"/>
          <ac:grpSpMkLst>
            <pc:docMk/>
            <pc:sldMk cId="1207737169" sldId="274"/>
            <ac:grpSpMk id="60" creationId="{DF8C2EEE-638D-4787-8323-FEC25CABF59B}"/>
          </ac:grpSpMkLst>
        </pc:grpChg>
        <pc:grpChg chg="add">
          <ac:chgData name="Joshua Cooling" userId="5e21e2c9d8810399" providerId="LiveId" clId="{DED2F374-2B00-431C-AAA7-2A7950C983D6}" dt="2023-12-11T18:32:58.117" v="172" actId="26606"/>
          <ac:grpSpMkLst>
            <pc:docMk/>
            <pc:sldMk cId="1207737169" sldId="274"/>
            <ac:grpSpMk id="84" creationId="{A779F34F-2960-4B81-BA08-445B6F6A0CD7}"/>
          </ac:grpSpMkLst>
        </pc:grpChg>
        <pc:picChg chg="add">
          <ac:chgData name="Joshua Cooling" userId="5e21e2c9d8810399" providerId="LiveId" clId="{DED2F374-2B00-431C-AAA7-2A7950C983D6}" dt="2023-12-11T18:32:58.117" v="172" actId="26606"/>
          <ac:picMkLst>
            <pc:docMk/>
            <pc:sldMk cId="1207737169" sldId="274"/>
            <ac:picMk id="7" creationId="{017E4A2D-5CAF-EE2E-3B5F-C92029310BF0}"/>
          </ac:picMkLst>
        </pc:picChg>
        <pc:picChg chg="add del">
          <ac:chgData name="Joshua Cooling" userId="5e21e2c9d8810399" providerId="LiveId" clId="{DED2F374-2B00-431C-AAA7-2A7950C983D6}" dt="2023-12-11T18:32:55.963" v="170" actId="478"/>
          <ac:picMkLst>
            <pc:docMk/>
            <pc:sldMk cId="1207737169" sldId="274"/>
            <ac:picMk id="17" creationId="{C1B9DF6F-6AD4-8AEA-9BE2-179D75AC6013}"/>
          </ac:picMkLst>
        </pc:picChg>
        <pc:picChg chg="del mod replId">
          <ac:chgData name="Joshua Cooling" userId="5e21e2c9d8810399" providerId="LiveId" clId="{DED2F374-2B00-431C-AAA7-2A7950C983D6}" dt="2023-12-11T18:31:36.361" v="143" actId="26606"/>
          <ac:picMkLst>
            <pc:docMk/>
            <pc:sldMk cId="1207737169" sldId="274"/>
            <ac:picMk id="29" creationId="{442FB13F-1BF4-45D4-EABE-C517A784E8F7}"/>
          </ac:picMkLst>
        </pc:picChg>
        <pc:picChg chg="add del mod replId">
          <ac:chgData name="Joshua Cooling" userId="5e21e2c9d8810399" providerId="LiveId" clId="{DED2F374-2B00-431C-AAA7-2A7950C983D6}" dt="2023-12-11T18:31:36.361" v="143" actId="26606"/>
          <ac:picMkLst>
            <pc:docMk/>
            <pc:sldMk cId="1207737169" sldId="274"/>
            <ac:picMk id="31" creationId="{9387646E-E256-E64C-CA22-948E1AE645A0}"/>
          </ac:picMkLst>
        </pc:picChg>
        <pc:picChg chg="add del mod replId">
          <ac:chgData name="Joshua Cooling" userId="5e21e2c9d8810399" providerId="LiveId" clId="{DED2F374-2B00-431C-AAA7-2A7950C983D6}" dt="2023-12-11T18:32:16.233" v="155" actId="26606"/>
          <ac:picMkLst>
            <pc:docMk/>
            <pc:sldMk cId="1207737169" sldId="274"/>
            <ac:picMk id="51" creationId="{FBC2AE09-807F-140E-5C3F-73CE007B2753}"/>
          </ac:picMkLst>
        </pc:picChg>
        <pc:picChg chg="add del mod replId">
          <ac:chgData name="Joshua Cooling" userId="5e21e2c9d8810399" providerId="LiveId" clId="{DED2F374-2B00-431C-AAA7-2A7950C983D6}" dt="2023-12-11T18:32:16.233" v="155" actId="26606"/>
          <ac:picMkLst>
            <pc:docMk/>
            <pc:sldMk cId="1207737169" sldId="274"/>
            <ac:picMk id="53" creationId="{CC78C378-905E-FB30-D151-594213C2C9C5}"/>
          </ac:picMkLst>
        </pc:picChg>
        <pc:picChg chg="add del mod replId">
          <ac:chgData name="Joshua Cooling" userId="5e21e2c9d8810399" providerId="LiveId" clId="{DED2F374-2B00-431C-AAA7-2A7950C983D6}" dt="2023-12-11T18:32:58.117" v="172" actId="26606"/>
          <ac:picMkLst>
            <pc:docMk/>
            <pc:sldMk cId="1207737169" sldId="274"/>
            <ac:picMk id="69" creationId="{74836FA2-B6DF-AB9B-EEFC-2A498DB60186}"/>
          </ac:picMkLst>
        </pc:picChg>
        <pc:cxnChg chg="add del">
          <ac:chgData name="Joshua Cooling" userId="5e21e2c9d8810399" providerId="LiveId" clId="{DED2F374-2B00-431C-AAA7-2A7950C983D6}" dt="2023-12-11T18:32:16.233" v="155" actId="26606"/>
          <ac:cxnSpMkLst>
            <pc:docMk/>
            <pc:sldMk cId="1207737169" sldId="274"/>
            <ac:cxnSpMk id="22" creationId="{8C152077-984A-4612-B0E1-251C62EB1528}"/>
          </ac:cxnSpMkLst>
        </pc:cxnChg>
        <pc:cxnChg chg="add del">
          <ac:chgData name="Joshua Cooling" userId="5e21e2c9d8810399" providerId="LiveId" clId="{DED2F374-2B00-431C-AAA7-2A7950C983D6}" dt="2023-12-11T18:32:16.233" v="155" actId="26606"/>
          <ac:cxnSpMkLst>
            <pc:docMk/>
            <pc:sldMk cId="1207737169" sldId="274"/>
            <ac:cxnSpMk id="24" creationId="{C05450BA-2A87-4847-A5A0-E7D960557220}"/>
          </ac:cxnSpMkLst>
        </pc:cxnChg>
        <pc:cxnChg chg="add del">
          <ac:chgData name="Joshua Cooling" userId="5e21e2c9d8810399" providerId="LiveId" clId="{DED2F374-2B00-431C-AAA7-2A7950C983D6}" dt="2023-12-11T18:32:16.233" v="155" actId="26606"/>
          <ac:cxnSpMkLst>
            <pc:docMk/>
            <pc:sldMk cId="1207737169" sldId="274"/>
            <ac:cxnSpMk id="26" creationId="{A16F9ADA-A824-456A-9728-D5BFFE04D3A2}"/>
          </ac:cxnSpMkLst>
        </pc:cxnChg>
        <pc:cxnChg chg="add del">
          <ac:chgData name="Joshua Cooling" userId="5e21e2c9d8810399" providerId="LiveId" clId="{DED2F374-2B00-431C-AAA7-2A7950C983D6}" dt="2023-12-11T18:32:16.233" v="155" actId="26606"/>
          <ac:cxnSpMkLst>
            <pc:docMk/>
            <pc:sldMk cId="1207737169" sldId="274"/>
            <ac:cxnSpMk id="28" creationId="{63034157-938C-45F5-8DCA-208D22E5BBE4}"/>
          </ac:cxnSpMkLst>
        </pc:cxnChg>
        <pc:cxnChg chg="add del">
          <ac:chgData name="Joshua Cooling" userId="5e21e2c9d8810399" providerId="LiveId" clId="{DED2F374-2B00-431C-AAA7-2A7950C983D6}" dt="2023-12-11T18:32:16.233" v="155" actId="26606"/>
          <ac:cxnSpMkLst>
            <pc:docMk/>
            <pc:sldMk cId="1207737169" sldId="274"/>
            <ac:cxnSpMk id="30" creationId="{2369327A-A6C5-4293-80D1-DECEBA3F5FF0}"/>
          </ac:cxnSpMkLst>
        </pc:cxnChg>
        <pc:cxnChg chg="del">
          <ac:chgData name="Joshua Cooling" userId="5e21e2c9d8810399" providerId="LiveId" clId="{DED2F374-2B00-431C-AAA7-2A7950C983D6}" dt="2023-12-11T18:30:27.445" v="38"/>
          <ac:cxnSpMkLst>
            <pc:docMk/>
            <pc:sldMk cId="1207737169" sldId="274"/>
            <ac:cxnSpMk id="36" creationId="{8FD48FB1-66D8-4676-B0AA-C139A1DB78D1}"/>
          </ac:cxnSpMkLst>
        </pc:cxnChg>
        <pc:cxnChg chg="del">
          <ac:chgData name="Joshua Cooling" userId="5e21e2c9d8810399" providerId="LiveId" clId="{DED2F374-2B00-431C-AAA7-2A7950C983D6}" dt="2023-12-11T18:30:27.445" v="38"/>
          <ac:cxnSpMkLst>
            <pc:docMk/>
            <pc:sldMk cId="1207737169" sldId="274"/>
            <ac:cxnSpMk id="38" creationId="{F033F5AE-6728-4F19-8DED-658E674B31B9}"/>
          </ac:cxnSpMkLst>
        </pc:cxnChg>
        <pc:cxnChg chg="del">
          <ac:chgData name="Joshua Cooling" userId="5e21e2c9d8810399" providerId="LiveId" clId="{DED2F374-2B00-431C-AAA7-2A7950C983D6}" dt="2023-12-11T18:30:27.445" v="38"/>
          <ac:cxnSpMkLst>
            <pc:docMk/>
            <pc:sldMk cId="1207737169" sldId="274"/>
            <ac:cxnSpMk id="40" creationId="{82C7D74A-18BA-4709-A808-44E8815C4430}"/>
          </ac:cxnSpMkLst>
        </pc:cxnChg>
        <pc:cxnChg chg="del">
          <ac:chgData name="Joshua Cooling" userId="5e21e2c9d8810399" providerId="LiveId" clId="{DED2F374-2B00-431C-AAA7-2A7950C983D6}" dt="2023-12-11T18:30:27.445" v="38"/>
          <ac:cxnSpMkLst>
            <pc:docMk/>
            <pc:sldMk cId="1207737169" sldId="274"/>
            <ac:cxnSpMk id="42" creationId="{B5164A3F-1561-4039-8185-AB0EEB713EA7}"/>
          </ac:cxnSpMkLst>
        </pc:cxnChg>
        <pc:cxnChg chg="add del">
          <ac:chgData name="Joshua Cooling" userId="5e21e2c9d8810399" providerId="LiveId" clId="{DED2F374-2B00-431C-AAA7-2A7950C983D6}" dt="2023-12-11T18:32:58.117" v="172" actId="26606"/>
          <ac:cxnSpMkLst>
            <pc:docMk/>
            <pc:sldMk cId="1207737169" sldId="274"/>
            <ac:cxnSpMk id="43" creationId="{8C152077-984A-4612-B0E1-251C62EB1528}"/>
          </ac:cxnSpMkLst>
        </pc:cxnChg>
        <pc:cxnChg chg="del">
          <ac:chgData name="Joshua Cooling" userId="5e21e2c9d8810399" providerId="LiveId" clId="{DED2F374-2B00-431C-AAA7-2A7950C983D6}" dt="2023-12-11T18:30:27.445" v="38"/>
          <ac:cxnSpMkLst>
            <pc:docMk/>
            <pc:sldMk cId="1207737169" sldId="274"/>
            <ac:cxnSpMk id="44" creationId="{2A35DB53-42BE-460E-9CA1-1294C98463CB}"/>
          </ac:cxnSpMkLst>
        </pc:cxnChg>
        <pc:cxnChg chg="add del">
          <ac:chgData name="Joshua Cooling" userId="5e21e2c9d8810399" providerId="LiveId" clId="{DED2F374-2B00-431C-AAA7-2A7950C983D6}" dt="2023-12-11T18:32:58.117" v="172" actId="26606"/>
          <ac:cxnSpMkLst>
            <pc:docMk/>
            <pc:sldMk cId="1207737169" sldId="274"/>
            <ac:cxnSpMk id="45" creationId="{C05450BA-2A87-4847-A5A0-E7D960557220}"/>
          </ac:cxnSpMkLst>
        </pc:cxnChg>
        <pc:cxnChg chg="add del">
          <ac:chgData name="Joshua Cooling" userId="5e21e2c9d8810399" providerId="LiveId" clId="{DED2F374-2B00-431C-AAA7-2A7950C983D6}" dt="2023-12-11T18:32:58.117" v="172" actId="26606"/>
          <ac:cxnSpMkLst>
            <pc:docMk/>
            <pc:sldMk cId="1207737169" sldId="274"/>
            <ac:cxnSpMk id="50" creationId="{A16F9ADA-A824-456A-9728-D5BFFE04D3A2}"/>
          </ac:cxnSpMkLst>
        </pc:cxnChg>
        <pc:cxnChg chg="add del">
          <ac:chgData name="Joshua Cooling" userId="5e21e2c9d8810399" providerId="LiveId" clId="{DED2F374-2B00-431C-AAA7-2A7950C983D6}" dt="2023-12-11T18:32:58.117" v="172" actId="26606"/>
          <ac:cxnSpMkLst>
            <pc:docMk/>
            <pc:sldMk cId="1207737169" sldId="274"/>
            <ac:cxnSpMk id="52" creationId="{63034157-938C-45F5-8DCA-208D22E5BBE4}"/>
          </ac:cxnSpMkLst>
        </pc:cxnChg>
        <pc:cxnChg chg="add del">
          <ac:chgData name="Joshua Cooling" userId="5e21e2c9d8810399" providerId="LiveId" clId="{DED2F374-2B00-431C-AAA7-2A7950C983D6}" dt="2023-12-11T18:32:58.117" v="172" actId="26606"/>
          <ac:cxnSpMkLst>
            <pc:docMk/>
            <pc:sldMk cId="1207737169" sldId="274"/>
            <ac:cxnSpMk id="54" creationId="{2369327A-A6C5-4293-80D1-DECEBA3F5FF0}"/>
          </ac:cxnSpMkLst>
        </pc:cxnChg>
        <pc:cxnChg chg="add">
          <ac:chgData name="Joshua Cooling" userId="5e21e2c9d8810399" providerId="LiveId" clId="{DED2F374-2B00-431C-AAA7-2A7950C983D6}" dt="2023-12-11T18:32:58.117" v="172" actId="26606"/>
          <ac:cxnSpMkLst>
            <pc:docMk/>
            <pc:sldMk cId="1207737169" sldId="274"/>
            <ac:cxnSpMk id="70" creationId="{8FD48FB1-66D8-4676-B0AA-C139A1DB78D1}"/>
          </ac:cxnSpMkLst>
        </pc:cxnChg>
        <pc:cxnChg chg="add">
          <ac:chgData name="Joshua Cooling" userId="5e21e2c9d8810399" providerId="LiveId" clId="{DED2F374-2B00-431C-AAA7-2A7950C983D6}" dt="2023-12-11T18:32:58.117" v="172" actId="26606"/>
          <ac:cxnSpMkLst>
            <pc:docMk/>
            <pc:sldMk cId="1207737169" sldId="274"/>
            <ac:cxnSpMk id="72" creationId="{F033F5AE-6728-4F19-8DED-658E674B31B9}"/>
          </ac:cxnSpMkLst>
        </pc:cxnChg>
        <pc:cxnChg chg="add">
          <ac:chgData name="Joshua Cooling" userId="5e21e2c9d8810399" providerId="LiveId" clId="{DED2F374-2B00-431C-AAA7-2A7950C983D6}" dt="2023-12-11T18:32:58.117" v="172" actId="26606"/>
          <ac:cxnSpMkLst>
            <pc:docMk/>
            <pc:sldMk cId="1207737169" sldId="274"/>
            <ac:cxnSpMk id="74" creationId="{82C7D74A-18BA-4709-A808-44E8815C4430}"/>
          </ac:cxnSpMkLst>
        </pc:cxnChg>
        <pc:cxnChg chg="add">
          <ac:chgData name="Joshua Cooling" userId="5e21e2c9d8810399" providerId="LiveId" clId="{DED2F374-2B00-431C-AAA7-2A7950C983D6}" dt="2023-12-11T18:32:58.117" v="172" actId="26606"/>
          <ac:cxnSpMkLst>
            <pc:docMk/>
            <pc:sldMk cId="1207737169" sldId="274"/>
            <ac:cxnSpMk id="76" creationId="{B5164A3F-1561-4039-8185-AB0EEB713EA7}"/>
          </ac:cxnSpMkLst>
        </pc:cxnChg>
        <pc:cxnChg chg="add">
          <ac:chgData name="Joshua Cooling" userId="5e21e2c9d8810399" providerId="LiveId" clId="{DED2F374-2B00-431C-AAA7-2A7950C983D6}" dt="2023-12-11T18:32:58.117" v="172" actId="26606"/>
          <ac:cxnSpMkLst>
            <pc:docMk/>
            <pc:sldMk cId="1207737169" sldId="274"/>
            <ac:cxnSpMk id="78" creationId="{2A35DB53-42BE-460E-9CA1-1294C98463CB}"/>
          </ac:cxnSpMkLst>
        </pc:cxnChg>
      </pc:sldChg>
      <pc:sldChg chg="addSp delSp modSp add mod setBg setClrOvrMap delDesignElem">
        <pc:chgData name="Joshua Cooling" userId="5e21e2c9d8810399" providerId="LiveId" clId="{DED2F374-2B00-431C-AAA7-2A7950C983D6}" dt="2023-12-11T18:33:34.274" v="187" actId="20577"/>
        <pc:sldMkLst>
          <pc:docMk/>
          <pc:sldMk cId="3595554844" sldId="275"/>
        </pc:sldMkLst>
        <pc:spChg chg="add mod">
          <ac:chgData name="Joshua Cooling" userId="5e21e2c9d8810399" providerId="LiveId" clId="{DED2F374-2B00-431C-AAA7-2A7950C983D6}" dt="2023-12-11T18:33:34.274" v="187" actId="20577"/>
          <ac:spMkLst>
            <pc:docMk/>
            <pc:sldMk cId="3595554844" sldId="275"/>
            <ac:spMk id="2" creationId="{43ADA016-3A8F-1030-9F0C-D28B1A052F63}"/>
          </ac:spMkLst>
        </pc:spChg>
        <pc:spChg chg="add del">
          <ac:chgData name="Joshua Cooling" userId="5e21e2c9d8810399" providerId="LiveId" clId="{DED2F374-2B00-431C-AAA7-2A7950C983D6}" dt="2023-12-11T18:32:45.073" v="164" actId="26606"/>
          <ac:spMkLst>
            <pc:docMk/>
            <pc:sldMk cId="3595554844" sldId="275"/>
            <ac:spMk id="2" creationId="{869AA5A9-4278-1945-478A-CC4C01C4ADAB}"/>
          </ac:spMkLst>
        </pc:spChg>
        <pc:spChg chg="add del">
          <ac:chgData name="Joshua Cooling" userId="5e21e2c9d8810399" providerId="LiveId" clId="{DED2F374-2B00-431C-AAA7-2A7950C983D6}" dt="2023-12-11T18:32:37.148" v="161" actId="26606"/>
          <ac:spMkLst>
            <pc:docMk/>
            <pc:sldMk cId="3595554844" sldId="275"/>
            <ac:spMk id="2" creationId="{A35F14D3-DC86-3E06-490E-41B86E748209}"/>
          </ac:spMkLst>
        </pc:spChg>
        <pc:spChg chg="add del">
          <ac:chgData name="Joshua Cooling" userId="5e21e2c9d8810399" providerId="LiveId" clId="{DED2F374-2B00-431C-AAA7-2A7950C983D6}" dt="2023-12-11T18:32:46.773" v="167" actId="26606"/>
          <ac:spMkLst>
            <pc:docMk/>
            <pc:sldMk cId="3595554844" sldId="275"/>
            <ac:spMk id="2" creationId="{D43123AB-1243-BB07-2EEF-DF5CED862607}"/>
          </ac:spMkLst>
        </pc:spChg>
        <pc:spChg chg="add del">
          <ac:chgData name="Joshua Cooling" userId="5e21e2c9d8810399" providerId="LiveId" clId="{DED2F374-2B00-431C-AAA7-2A7950C983D6}" dt="2023-12-11T18:32:46.773" v="167" actId="26606"/>
          <ac:spMkLst>
            <pc:docMk/>
            <pc:sldMk cId="3595554844" sldId="275"/>
            <ac:spMk id="3" creationId="{0A87B3BE-4211-AE9B-BD0C-225353AC72AF}"/>
          </ac:spMkLst>
        </pc:spChg>
        <pc:spChg chg="add del">
          <ac:chgData name="Joshua Cooling" userId="5e21e2c9d8810399" providerId="LiveId" clId="{DED2F374-2B00-431C-AAA7-2A7950C983D6}" dt="2023-12-11T18:32:37.148" v="161" actId="26606"/>
          <ac:spMkLst>
            <pc:docMk/>
            <pc:sldMk cId="3595554844" sldId="275"/>
            <ac:spMk id="3" creationId="{261D0082-C16C-2E7F-22AA-87EFD6A97894}"/>
          </ac:spMkLst>
        </pc:spChg>
        <pc:spChg chg="add del">
          <ac:chgData name="Joshua Cooling" userId="5e21e2c9d8810399" providerId="LiveId" clId="{DED2F374-2B00-431C-AAA7-2A7950C983D6}" dt="2023-12-11T18:32:45.073" v="164" actId="26606"/>
          <ac:spMkLst>
            <pc:docMk/>
            <pc:sldMk cId="3595554844" sldId="275"/>
            <ac:spMk id="3" creationId="{34AFD2A1-05A0-A27A-856F-5938949922D2}"/>
          </ac:spMkLst>
        </pc:spChg>
        <pc:spChg chg="add del">
          <ac:chgData name="Joshua Cooling" userId="5e21e2c9d8810399" providerId="LiveId" clId="{DED2F374-2B00-431C-AAA7-2A7950C983D6}" dt="2023-12-11T18:33:28.851" v="181" actId="478"/>
          <ac:spMkLst>
            <pc:docMk/>
            <pc:sldMk cId="3595554844" sldId="275"/>
            <ac:spMk id="3" creationId="{E399D1E8-A8FB-D1E2-87B3-B37ABB5C1ABE}"/>
          </ac:spMkLst>
        </pc:spChg>
        <pc:spChg chg="add del">
          <ac:chgData name="Joshua Cooling" userId="5e21e2c9d8810399" providerId="LiveId" clId="{DED2F374-2B00-431C-AAA7-2A7950C983D6}" dt="2023-12-11T18:32:37.148" v="161" actId="26606"/>
          <ac:spMkLst>
            <pc:docMk/>
            <pc:sldMk cId="3595554844" sldId="275"/>
            <ac:spMk id="5" creationId="{2CF28DBE-C868-83EC-3629-555284525CAC}"/>
          </ac:spMkLst>
        </pc:spChg>
        <pc:spChg chg="add">
          <ac:chgData name="Joshua Cooling" userId="5e21e2c9d8810399" providerId="LiveId" clId="{DED2F374-2B00-431C-AAA7-2A7950C983D6}" dt="2023-12-11T18:33:25.012" v="180" actId="26606"/>
          <ac:spMkLst>
            <pc:docMk/>
            <pc:sldMk cId="3595554844" sldId="275"/>
            <ac:spMk id="5" creationId="{357F0A4B-5549-85A1-5D83-670199C5611F}"/>
          </ac:spMkLst>
        </pc:spChg>
        <pc:spChg chg="add del">
          <ac:chgData name="Joshua Cooling" userId="5e21e2c9d8810399" providerId="LiveId" clId="{DED2F374-2B00-431C-AAA7-2A7950C983D6}" dt="2023-12-11T18:32:46.773" v="167" actId="26606"/>
          <ac:spMkLst>
            <pc:docMk/>
            <pc:sldMk cId="3595554844" sldId="275"/>
            <ac:spMk id="5" creationId="{91437613-CDC5-BA26-D550-980287A10E52}"/>
          </ac:spMkLst>
        </pc:spChg>
        <pc:spChg chg="add del">
          <ac:chgData name="Joshua Cooling" userId="5e21e2c9d8810399" providerId="LiveId" clId="{DED2F374-2B00-431C-AAA7-2A7950C983D6}" dt="2023-12-11T18:32:45.073" v="164" actId="26606"/>
          <ac:spMkLst>
            <pc:docMk/>
            <pc:sldMk cId="3595554844" sldId="275"/>
            <ac:spMk id="5" creationId="{928BE16A-F858-65A5-0A95-8399E7CAA54B}"/>
          </ac:spMkLst>
        </pc:spChg>
        <pc:spChg chg="add del">
          <ac:chgData name="Joshua Cooling" userId="5e21e2c9d8810399" providerId="LiveId" clId="{DED2F374-2B00-431C-AAA7-2A7950C983D6}" dt="2023-12-11T18:32:45.073" v="164" actId="26606"/>
          <ac:spMkLst>
            <pc:docMk/>
            <pc:sldMk cId="3595554844" sldId="275"/>
            <ac:spMk id="6" creationId="{148DF3A7-BD66-CD1C-CF47-F5AF379EBD98}"/>
          </ac:spMkLst>
        </pc:spChg>
        <pc:spChg chg="add del">
          <ac:chgData name="Joshua Cooling" userId="5e21e2c9d8810399" providerId="LiveId" clId="{DED2F374-2B00-431C-AAA7-2A7950C983D6}" dt="2023-12-11T18:32:46.773" v="167" actId="26606"/>
          <ac:spMkLst>
            <pc:docMk/>
            <pc:sldMk cId="3595554844" sldId="275"/>
            <ac:spMk id="6" creationId="{5D9BA4B6-E1C0-05C8-5900-B4A1FFCE0800}"/>
          </ac:spMkLst>
        </pc:spChg>
        <pc:spChg chg="add">
          <ac:chgData name="Joshua Cooling" userId="5e21e2c9d8810399" providerId="LiveId" clId="{DED2F374-2B00-431C-AAA7-2A7950C983D6}" dt="2023-12-11T18:33:25.012" v="180" actId="26606"/>
          <ac:spMkLst>
            <pc:docMk/>
            <pc:sldMk cId="3595554844" sldId="275"/>
            <ac:spMk id="6" creationId="{A3A71080-7F41-AD6D-3AF8-53A2C90FBA6E}"/>
          </ac:spMkLst>
        </pc:spChg>
        <pc:spChg chg="add del">
          <ac:chgData name="Joshua Cooling" userId="5e21e2c9d8810399" providerId="LiveId" clId="{DED2F374-2B00-431C-AAA7-2A7950C983D6}" dt="2023-12-11T18:32:37.148" v="161" actId="26606"/>
          <ac:spMkLst>
            <pc:docMk/>
            <pc:sldMk cId="3595554844" sldId="275"/>
            <ac:spMk id="6" creationId="{E8A4BE17-3EEA-F99B-DFA2-AF8025B0740F}"/>
          </ac:spMkLst>
        </pc:spChg>
        <pc:spChg chg="add del">
          <ac:chgData name="Joshua Cooling" userId="5e21e2c9d8810399" providerId="LiveId" clId="{DED2F374-2B00-431C-AAA7-2A7950C983D6}" dt="2023-12-11T18:32:37.148" v="161" actId="26606"/>
          <ac:spMkLst>
            <pc:docMk/>
            <pc:sldMk cId="3595554844" sldId="275"/>
            <ac:spMk id="32" creationId="{E49B76A8-D4D2-428D-84FA-657EEA587ED8}"/>
          </ac:spMkLst>
        </pc:spChg>
        <pc:spChg chg="add del">
          <ac:chgData name="Joshua Cooling" userId="5e21e2c9d8810399" providerId="LiveId" clId="{DED2F374-2B00-431C-AAA7-2A7950C983D6}" dt="2023-12-11T18:32:37.148" v="161" actId="26606"/>
          <ac:spMkLst>
            <pc:docMk/>
            <pc:sldMk cId="3595554844" sldId="275"/>
            <ac:spMk id="41" creationId="{15A54023-E435-4098-A370-AE54A007EB91}"/>
          </ac:spMkLst>
        </pc:spChg>
        <pc:spChg chg="del">
          <ac:chgData name="Joshua Cooling" userId="5e21e2c9d8810399" providerId="LiveId" clId="{DED2F374-2B00-431C-AAA7-2A7950C983D6}" dt="2023-12-11T18:30:31.383" v="41"/>
          <ac:spMkLst>
            <pc:docMk/>
            <pc:sldMk cId="3595554844" sldId="275"/>
            <ac:spMk id="46" creationId="{58A973E8-C2D4-4C81-8ADE-C5C021A615E7}"/>
          </ac:spMkLst>
        </pc:spChg>
        <pc:spChg chg="add del">
          <ac:chgData name="Joshua Cooling" userId="5e21e2c9d8810399" providerId="LiveId" clId="{DED2F374-2B00-431C-AAA7-2A7950C983D6}" dt="2023-12-11T18:32:45.073" v="164" actId="26606"/>
          <ac:spMkLst>
            <pc:docMk/>
            <pc:sldMk cId="3595554844" sldId="275"/>
            <ac:spMk id="51" creationId="{9BC4794E-A4AC-42E1-A99F-469C912E07BA}"/>
          </ac:spMkLst>
        </pc:spChg>
        <pc:spChg chg="add del">
          <ac:chgData name="Joshua Cooling" userId="5e21e2c9d8810399" providerId="LiveId" clId="{DED2F374-2B00-431C-AAA7-2A7950C983D6}" dt="2023-12-11T18:32:45.073" v="164" actId="26606"/>
          <ac:spMkLst>
            <pc:docMk/>
            <pc:sldMk cId="3595554844" sldId="275"/>
            <ac:spMk id="52" creationId="{798159DC-A6C4-4AA8-A82F-DF0678B9E458}"/>
          </ac:spMkLst>
        </pc:spChg>
        <pc:spChg chg="del">
          <ac:chgData name="Joshua Cooling" userId="5e21e2c9d8810399" providerId="LiveId" clId="{DED2F374-2B00-431C-AAA7-2A7950C983D6}" dt="2023-12-11T18:30:31.383" v="41"/>
          <ac:spMkLst>
            <pc:docMk/>
            <pc:sldMk cId="3595554844" sldId="275"/>
            <ac:spMk id="55" creationId="{E05CABE9-5E7C-4773-BFCD-24B199FA1AE3}"/>
          </ac:spMkLst>
        </pc:spChg>
        <pc:spChg chg="add del">
          <ac:chgData name="Joshua Cooling" userId="5e21e2c9d8810399" providerId="LiveId" clId="{DED2F374-2B00-431C-AAA7-2A7950C983D6}" dt="2023-12-11T18:32:46.773" v="167" actId="26606"/>
          <ac:spMkLst>
            <pc:docMk/>
            <pc:sldMk cId="3595554844" sldId="275"/>
            <ac:spMk id="69" creationId="{11981E7E-464F-4CF0-987D-9130AD24A9DC}"/>
          </ac:spMkLst>
        </pc:spChg>
        <pc:spChg chg="add del">
          <ac:chgData name="Joshua Cooling" userId="5e21e2c9d8810399" providerId="LiveId" clId="{DED2F374-2B00-431C-AAA7-2A7950C983D6}" dt="2023-12-11T18:32:46.773" v="167" actId="26606"/>
          <ac:spMkLst>
            <pc:docMk/>
            <pc:sldMk cId="3595554844" sldId="275"/>
            <ac:spMk id="70" creationId="{8697C4C9-55F8-41D9-B1D9-8974A126E445}"/>
          </ac:spMkLst>
        </pc:spChg>
        <pc:spChg chg="add del">
          <ac:chgData name="Joshua Cooling" userId="5e21e2c9d8810399" providerId="LiveId" clId="{DED2F374-2B00-431C-AAA7-2A7950C983D6}" dt="2023-12-11T18:33:25.012" v="180" actId="26606"/>
          <ac:spMkLst>
            <pc:docMk/>
            <pc:sldMk cId="3595554844" sldId="275"/>
            <ac:spMk id="86" creationId="{F806943C-BF32-4BF1-B6A7-69D90A7070DE}"/>
          </ac:spMkLst>
        </pc:spChg>
        <pc:spChg chg="add del">
          <ac:chgData name="Joshua Cooling" userId="5e21e2c9d8810399" providerId="LiveId" clId="{DED2F374-2B00-431C-AAA7-2A7950C983D6}" dt="2023-12-11T18:33:25.012" v="180" actId="26606"/>
          <ac:spMkLst>
            <pc:docMk/>
            <pc:sldMk cId="3595554844" sldId="275"/>
            <ac:spMk id="87" creationId="{A878C6BF-28C8-4E12-B854-7A830D3E649C}"/>
          </ac:spMkLst>
        </pc:spChg>
        <pc:spChg chg="add del mod replId">
          <ac:chgData name="Joshua Cooling" userId="5e21e2c9d8810399" providerId="LiveId" clId="{DED2F374-2B00-431C-AAA7-2A7950C983D6}" dt="2023-12-11T18:32:46.817" v="169" actId="26606"/>
          <ac:spMkLst>
            <pc:docMk/>
            <pc:sldMk cId="3595554844" sldId="275"/>
            <ac:spMk id="92" creationId="{7339ACEB-8E5E-FCB5-879C-50E7E78D32D6}"/>
          </ac:spMkLst>
        </pc:spChg>
        <pc:spChg chg="add del mod replId">
          <ac:chgData name="Joshua Cooling" userId="5e21e2c9d8810399" providerId="LiveId" clId="{DED2F374-2B00-431C-AAA7-2A7950C983D6}" dt="2023-12-11T18:32:46.817" v="169" actId="26606"/>
          <ac:spMkLst>
            <pc:docMk/>
            <pc:sldMk cId="3595554844" sldId="275"/>
            <ac:spMk id="93" creationId="{E10D7DB6-354E-A372-B16F-763FD773F19F}"/>
          </ac:spMkLst>
        </pc:spChg>
        <pc:spChg chg="add del mod replId">
          <ac:chgData name="Joshua Cooling" userId="5e21e2c9d8810399" providerId="LiveId" clId="{DED2F374-2B00-431C-AAA7-2A7950C983D6}" dt="2023-12-11T18:32:46.817" v="169" actId="26606"/>
          <ac:spMkLst>
            <pc:docMk/>
            <pc:sldMk cId="3595554844" sldId="275"/>
            <ac:spMk id="94" creationId="{C29C27E5-0EB0-22A2-8C26-A9ED30AC1D3E}"/>
          </ac:spMkLst>
        </pc:spChg>
        <pc:spChg chg="add del mod replId">
          <ac:chgData name="Joshua Cooling" userId="5e21e2c9d8810399" providerId="LiveId" clId="{DED2F374-2B00-431C-AAA7-2A7950C983D6}" dt="2023-12-11T18:32:46.817" v="169" actId="26606"/>
          <ac:spMkLst>
            <pc:docMk/>
            <pc:sldMk cId="3595554844" sldId="275"/>
            <ac:spMk id="95" creationId="{F633E401-5E3A-328B-654F-62747FDBDAC2}"/>
          </ac:spMkLst>
        </pc:spChg>
        <pc:spChg chg="add del mod replId">
          <ac:chgData name="Joshua Cooling" userId="5e21e2c9d8810399" providerId="LiveId" clId="{DED2F374-2B00-431C-AAA7-2A7950C983D6}" dt="2023-12-11T18:33:25.012" v="180" actId="26606"/>
          <ac:spMkLst>
            <pc:docMk/>
            <pc:sldMk cId="3595554844" sldId="275"/>
            <ac:spMk id="101" creationId="{C06A8550-6BFC-5751-329E-AF660EA97B61}"/>
          </ac:spMkLst>
        </pc:spChg>
        <pc:spChg chg="add del mod replId">
          <ac:chgData name="Joshua Cooling" userId="5e21e2c9d8810399" providerId="LiveId" clId="{DED2F374-2B00-431C-AAA7-2A7950C983D6}" dt="2023-12-11T18:33:25.012" v="180" actId="26606"/>
          <ac:spMkLst>
            <pc:docMk/>
            <pc:sldMk cId="3595554844" sldId="275"/>
            <ac:spMk id="103" creationId="{34ED471B-2525-A9B9-0C25-70366695BB92}"/>
          </ac:spMkLst>
        </pc:spChg>
        <pc:spChg chg="add">
          <ac:chgData name="Joshua Cooling" userId="5e21e2c9d8810399" providerId="LiveId" clId="{DED2F374-2B00-431C-AAA7-2A7950C983D6}" dt="2023-12-11T18:33:25.012" v="180" actId="26606"/>
          <ac:spMkLst>
            <pc:docMk/>
            <pc:sldMk cId="3595554844" sldId="275"/>
            <ac:spMk id="106" creationId="{991E317B-75E3-4171-A07A-B263C1D6DCA5}"/>
          </ac:spMkLst>
        </pc:spChg>
        <pc:spChg chg="add del mod replId">
          <ac:chgData name="Joshua Cooling" userId="5e21e2c9d8810399" providerId="LiveId" clId="{DED2F374-2B00-431C-AAA7-2A7950C983D6}" dt="2023-12-11T18:33:25.012" v="180" actId="26606"/>
          <ac:spMkLst>
            <pc:docMk/>
            <pc:sldMk cId="3595554844" sldId="275"/>
            <ac:spMk id="107" creationId="{35EF5A24-B65E-EC6E-DD17-F1195B19565D}"/>
          </ac:spMkLst>
        </pc:spChg>
        <pc:spChg chg="add">
          <ac:chgData name="Joshua Cooling" userId="5e21e2c9d8810399" providerId="LiveId" clId="{DED2F374-2B00-431C-AAA7-2A7950C983D6}" dt="2023-12-11T18:33:25.012" v="180" actId="26606"/>
          <ac:spMkLst>
            <pc:docMk/>
            <pc:sldMk cId="3595554844" sldId="275"/>
            <ac:spMk id="108" creationId="{4A9B19C2-B29A-4924-9E7E-6FBF17F5854E}"/>
          </ac:spMkLst>
        </pc:spChg>
        <pc:spChg chg="add del mod replId">
          <ac:chgData name="Joshua Cooling" userId="5e21e2c9d8810399" providerId="LiveId" clId="{DED2F374-2B00-431C-AAA7-2A7950C983D6}" dt="2023-12-11T18:33:25.012" v="180" actId="26606"/>
          <ac:spMkLst>
            <pc:docMk/>
            <pc:sldMk cId="3595554844" sldId="275"/>
            <ac:spMk id="109" creationId="{D25C766D-3E8C-DD4B-9BC6-F72DC9979B70}"/>
          </ac:spMkLst>
        </pc:spChg>
        <pc:grpChg chg="add del">
          <ac:chgData name="Joshua Cooling" userId="5e21e2c9d8810399" providerId="LiveId" clId="{DED2F374-2B00-431C-AAA7-2A7950C983D6}" dt="2023-12-11T18:32:37.148" v="161" actId="26606"/>
          <ac:grpSpMkLst>
            <pc:docMk/>
            <pc:sldMk cId="3595554844" sldId="275"/>
            <ac:grpSpMk id="34" creationId="{8D463EDB-0644-4F84-9901-D2434D550912}"/>
          </ac:grpSpMkLst>
        </pc:grpChg>
        <pc:grpChg chg="del">
          <ac:chgData name="Joshua Cooling" userId="5e21e2c9d8810399" providerId="LiveId" clId="{DED2F374-2B00-431C-AAA7-2A7950C983D6}" dt="2023-12-11T18:30:31.383" v="41"/>
          <ac:grpSpMkLst>
            <pc:docMk/>
            <pc:sldMk cId="3595554844" sldId="275"/>
            <ac:grpSpMk id="48" creationId="{A08E251A-5371-4E82-A0F3-2CA0C15AB09C}"/>
          </ac:grpSpMkLst>
        </pc:grpChg>
        <pc:grpChg chg="add del">
          <ac:chgData name="Joshua Cooling" userId="5e21e2c9d8810399" providerId="LiveId" clId="{DED2F374-2B00-431C-AAA7-2A7950C983D6}" dt="2023-12-11T18:32:45.073" v="164" actId="26606"/>
          <ac:grpSpMkLst>
            <pc:docMk/>
            <pc:sldMk cId="3595554844" sldId="275"/>
            <ac:grpSpMk id="53" creationId="{313F1EA3-2BA1-4FF3-9B83-CE9C6C8D27A1}"/>
          </ac:grpSpMkLst>
        </pc:grpChg>
        <pc:grpChg chg="add del">
          <ac:chgData name="Joshua Cooling" userId="5e21e2c9d8810399" providerId="LiveId" clId="{DED2F374-2B00-431C-AAA7-2A7950C983D6}" dt="2023-12-11T18:32:46.773" v="167" actId="26606"/>
          <ac:grpSpMkLst>
            <pc:docMk/>
            <pc:sldMk cId="3595554844" sldId="275"/>
            <ac:grpSpMk id="71" creationId="{416FBD05-EBFA-4124-9C07-4B8570C9C6D8}"/>
          </ac:grpSpMkLst>
        </pc:grpChg>
        <pc:grpChg chg="add del">
          <ac:chgData name="Joshua Cooling" userId="5e21e2c9d8810399" providerId="LiveId" clId="{DED2F374-2B00-431C-AAA7-2A7950C983D6}" dt="2023-12-11T18:33:25.012" v="180" actId="26606"/>
          <ac:grpSpMkLst>
            <pc:docMk/>
            <pc:sldMk cId="3595554844" sldId="275"/>
            <ac:grpSpMk id="88" creationId="{D6A7568C-128C-4A8A-81BA-1BED2DDAD31A}"/>
          </ac:grpSpMkLst>
        </pc:grpChg>
        <pc:grpChg chg="add">
          <ac:chgData name="Joshua Cooling" userId="5e21e2c9d8810399" providerId="LiveId" clId="{DED2F374-2B00-431C-AAA7-2A7950C983D6}" dt="2023-12-11T18:33:25.012" v="180" actId="26606"/>
          <ac:grpSpMkLst>
            <pc:docMk/>
            <pc:sldMk cId="3595554844" sldId="275"/>
            <ac:grpSpMk id="110" creationId="{34C85634-D5F5-4047-8F35-F4B1F50AB1A7}"/>
          </ac:grpSpMkLst>
        </pc:grpChg>
        <pc:picChg chg="add del">
          <ac:chgData name="Joshua Cooling" userId="5e21e2c9d8810399" providerId="LiveId" clId="{DED2F374-2B00-431C-AAA7-2A7950C983D6}" dt="2023-12-11T18:32:46.773" v="167" actId="26606"/>
          <ac:picMkLst>
            <pc:docMk/>
            <pc:sldMk cId="3595554844" sldId="275"/>
            <ac:picMk id="7" creationId="{29893FED-1125-DFCB-2D89-91E045466829}"/>
          </ac:picMkLst>
        </pc:picChg>
        <pc:picChg chg="add">
          <ac:chgData name="Joshua Cooling" userId="5e21e2c9d8810399" providerId="LiveId" clId="{DED2F374-2B00-431C-AAA7-2A7950C983D6}" dt="2023-12-11T18:33:25.012" v="180" actId="26606"/>
          <ac:picMkLst>
            <pc:docMk/>
            <pc:sldMk cId="3595554844" sldId="275"/>
            <ac:picMk id="7" creationId="{C5820AF2-507D-EE1A-45DD-9E33395CBB02}"/>
          </ac:picMkLst>
        </pc:picChg>
        <pc:picChg chg="add del">
          <ac:chgData name="Joshua Cooling" userId="5e21e2c9d8810399" providerId="LiveId" clId="{DED2F374-2B00-431C-AAA7-2A7950C983D6}" dt="2023-12-11T18:32:37.148" v="161" actId="26606"/>
          <ac:picMkLst>
            <pc:docMk/>
            <pc:sldMk cId="3595554844" sldId="275"/>
            <ac:picMk id="7" creationId="{C8DFA76F-3D43-9230-938F-6A5C7DBA8FD1}"/>
          </ac:picMkLst>
        </pc:picChg>
        <pc:picChg chg="add del">
          <ac:chgData name="Joshua Cooling" userId="5e21e2c9d8810399" providerId="LiveId" clId="{DED2F374-2B00-431C-AAA7-2A7950C983D6}" dt="2023-12-11T18:32:45.073" v="164" actId="26606"/>
          <ac:picMkLst>
            <pc:docMk/>
            <pc:sldMk cId="3595554844" sldId="275"/>
            <ac:picMk id="7" creationId="{E2567450-703E-BEC2-0C34-91433836CA06}"/>
          </ac:picMkLst>
        </pc:picChg>
        <pc:picChg chg="add del">
          <ac:chgData name="Joshua Cooling" userId="5e21e2c9d8810399" providerId="LiveId" clId="{DED2F374-2B00-431C-AAA7-2A7950C983D6}" dt="2023-12-11T18:32:37.148" v="161" actId="26606"/>
          <ac:picMkLst>
            <pc:docMk/>
            <pc:sldMk cId="3595554844" sldId="275"/>
            <ac:picMk id="17" creationId="{292252DE-3AEC-C498-C3FC-F27098AD342D}"/>
          </ac:picMkLst>
        </pc:picChg>
        <pc:picChg chg="add del">
          <ac:chgData name="Joshua Cooling" userId="5e21e2c9d8810399" providerId="LiveId" clId="{DED2F374-2B00-431C-AAA7-2A7950C983D6}" dt="2023-12-11T18:32:45.073" v="164" actId="26606"/>
          <ac:picMkLst>
            <pc:docMk/>
            <pc:sldMk cId="3595554844" sldId="275"/>
            <ac:picMk id="17" creationId="{66327485-D865-3517-3A17-23B2A20C8251}"/>
          </ac:picMkLst>
        </pc:picChg>
        <pc:picChg chg="add del">
          <ac:chgData name="Joshua Cooling" userId="5e21e2c9d8810399" providerId="LiveId" clId="{DED2F374-2B00-431C-AAA7-2A7950C983D6}" dt="2023-12-11T18:32:46.773" v="167" actId="26606"/>
          <ac:picMkLst>
            <pc:docMk/>
            <pc:sldMk cId="3595554844" sldId="275"/>
            <ac:picMk id="17" creationId="{8CF2F140-E4CA-105B-1D24-CED3A7105E46}"/>
          </ac:picMkLst>
        </pc:picChg>
        <pc:picChg chg="add del">
          <ac:chgData name="Joshua Cooling" userId="5e21e2c9d8810399" providerId="LiveId" clId="{DED2F374-2B00-431C-AAA7-2A7950C983D6}" dt="2023-12-11T18:33:22.990" v="178" actId="478"/>
          <ac:picMkLst>
            <pc:docMk/>
            <pc:sldMk cId="3595554844" sldId="275"/>
            <ac:picMk id="17" creationId="{AFC1F564-5F9F-589E-DFE4-04673EED6988}"/>
          </ac:picMkLst>
        </pc:picChg>
        <pc:picChg chg="add del mod replId">
          <ac:chgData name="Joshua Cooling" userId="5e21e2c9d8810399" providerId="LiveId" clId="{DED2F374-2B00-431C-AAA7-2A7950C983D6}" dt="2023-12-11T18:32:46.817" v="169" actId="26606"/>
          <ac:picMkLst>
            <pc:docMk/>
            <pc:sldMk cId="3595554844" sldId="275"/>
            <ac:picMk id="96" creationId="{442FB13F-1BF4-45D4-EABE-C517A784E8F7}"/>
          </ac:picMkLst>
        </pc:picChg>
        <pc:picChg chg="add del mod replId">
          <ac:chgData name="Joshua Cooling" userId="5e21e2c9d8810399" providerId="LiveId" clId="{DED2F374-2B00-431C-AAA7-2A7950C983D6}" dt="2023-12-11T18:32:46.817" v="169" actId="26606"/>
          <ac:picMkLst>
            <pc:docMk/>
            <pc:sldMk cId="3595554844" sldId="275"/>
            <ac:picMk id="97" creationId="{7C6F2AE3-56A2-3DD5-75EC-3473704F539D}"/>
          </ac:picMkLst>
        </pc:picChg>
        <pc:picChg chg="add del mod replId">
          <ac:chgData name="Joshua Cooling" userId="5e21e2c9d8810399" providerId="LiveId" clId="{DED2F374-2B00-431C-AAA7-2A7950C983D6}" dt="2023-12-11T18:33:25.012" v="180" actId="26606"/>
          <ac:picMkLst>
            <pc:docMk/>
            <pc:sldMk cId="3595554844" sldId="275"/>
            <ac:picMk id="105" creationId="{DA7741AA-1D79-5653-7C5B-D13F8ADE62AB}"/>
          </ac:picMkLst>
        </pc:picChg>
        <pc:cxnChg chg="add del">
          <ac:chgData name="Joshua Cooling" userId="5e21e2c9d8810399" providerId="LiveId" clId="{DED2F374-2B00-431C-AAA7-2A7950C983D6}" dt="2023-12-11T18:32:37.148" v="161" actId="26606"/>
          <ac:cxnSpMkLst>
            <pc:docMk/>
            <pc:sldMk cId="3595554844" sldId="275"/>
            <ac:cxnSpMk id="22" creationId="{8C152077-984A-4612-B0E1-251C62EB1528}"/>
          </ac:cxnSpMkLst>
        </pc:cxnChg>
        <pc:cxnChg chg="add del">
          <ac:chgData name="Joshua Cooling" userId="5e21e2c9d8810399" providerId="LiveId" clId="{DED2F374-2B00-431C-AAA7-2A7950C983D6}" dt="2023-12-11T18:32:37.148" v="161" actId="26606"/>
          <ac:cxnSpMkLst>
            <pc:docMk/>
            <pc:sldMk cId="3595554844" sldId="275"/>
            <ac:cxnSpMk id="24" creationId="{C05450BA-2A87-4847-A5A0-E7D960557220}"/>
          </ac:cxnSpMkLst>
        </pc:cxnChg>
        <pc:cxnChg chg="add del">
          <ac:chgData name="Joshua Cooling" userId="5e21e2c9d8810399" providerId="LiveId" clId="{DED2F374-2B00-431C-AAA7-2A7950C983D6}" dt="2023-12-11T18:32:37.148" v="161" actId="26606"/>
          <ac:cxnSpMkLst>
            <pc:docMk/>
            <pc:sldMk cId="3595554844" sldId="275"/>
            <ac:cxnSpMk id="26" creationId="{A16F9ADA-A824-456A-9728-D5BFFE04D3A2}"/>
          </ac:cxnSpMkLst>
        </pc:cxnChg>
        <pc:cxnChg chg="add del">
          <ac:chgData name="Joshua Cooling" userId="5e21e2c9d8810399" providerId="LiveId" clId="{DED2F374-2B00-431C-AAA7-2A7950C983D6}" dt="2023-12-11T18:32:37.148" v="161" actId="26606"/>
          <ac:cxnSpMkLst>
            <pc:docMk/>
            <pc:sldMk cId="3595554844" sldId="275"/>
            <ac:cxnSpMk id="28" creationId="{63034157-938C-45F5-8DCA-208D22E5BBE4}"/>
          </ac:cxnSpMkLst>
        </pc:cxnChg>
        <pc:cxnChg chg="add del">
          <ac:chgData name="Joshua Cooling" userId="5e21e2c9d8810399" providerId="LiveId" clId="{DED2F374-2B00-431C-AAA7-2A7950C983D6}" dt="2023-12-11T18:32:37.148" v="161" actId="26606"/>
          <ac:cxnSpMkLst>
            <pc:docMk/>
            <pc:sldMk cId="3595554844" sldId="275"/>
            <ac:cxnSpMk id="30" creationId="{2369327A-A6C5-4293-80D1-DECEBA3F5FF0}"/>
          </ac:cxnSpMkLst>
        </pc:cxnChg>
        <pc:cxnChg chg="del">
          <ac:chgData name="Joshua Cooling" userId="5e21e2c9d8810399" providerId="LiveId" clId="{DED2F374-2B00-431C-AAA7-2A7950C983D6}" dt="2023-12-11T18:30:31.383" v="41"/>
          <ac:cxnSpMkLst>
            <pc:docMk/>
            <pc:sldMk cId="3595554844" sldId="275"/>
            <ac:cxnSpMk id="36" creationId="{8FD48FB1-66D8-4676-B0AA-C139A1DB78D1}"/>
          </ac:cxnSpMkLst>
        </pc:cxnChg>
        <pc:cxnChg chg="del">
          <ac:chgData name="Joshua Cooling" userId="5e21e2c9d8810399" providerId="LiveId" clId="{DED2F374-2B00-431C-AAA7-2A7950C983D6}" dt="2023-12-11T18:30:31.383" v="41"/>
          <ac:cxnSpMkLst>
            <pc:docMk/>
            <pc:sldMk cId="3595554844" sldId="275"/>
            <ac:cxnSpMk id="38" creationId="{F033F5AE-6728-4F19-8DED-658E674B31B9}"/>
          </ac:cxnSpMkLst>
        </pc:cxnChg>
        <pc:cxnChg chg="del">
          <ac:chgData name="Joshua Cooling" userId="5e21e2c9d8810399" providerId="LiveId" clId="{DED2F374-2B00-431C-AAA7-2A7950C983D6}" dt="2023-12-11T18:30:31.383" v="41"/>
          <ac:cxnSpMkLst>
            <pc:docMk/>
            <pc:sldMk cId="3595554844" sldId="275"/>
            <ac:cxnSpMk id="40" creationId="{82C7D74A-18BA-4709-A808-44E8815C4430}"/>
          </ac:cxnSpMkLst>
        </pc:cxnChg>
        <pc:cxnChg chg="del">
          <ac:chgData name="Joshua Cooling" userId="5e21e2c9d8810399" providerId="LiveId" clId="{DED2F374-2B00-431C-AAA7-2A7950C983D6}" dt="2023-12-11T18:30:31.383" v="41"/>
          <ac:cxnSpMkLst>
            <pc:docMk/>
            <pc:sldMk cId="3595554844" sldId="275"/>
            <ac:cxnSpMk id="42" creationId="{B5164A3F-1561-4039-8185-AB0EEB713EA7}"/>
          </ac:cxnSpMkLst>
        </pc:cxnChg>
        <pc:cxnChg chg="add del">
          <ac:chgData name="Joshua Cooling" userId="5e21e2c9d8810399" providerId="LiveId" clId="{DED2F374-2B00-431C-AAA7-2A7950C983D6}" dt="2023-12-11T18:32:45.073" v="164" actId="26606"/>
          <ac:cxnSpMkLst>
            <pc:docMk/>
            <pc:sldMk cId="3595554844" sldId="275"/>
            <ac:cxnSpMk id="43" creationId="{8C152077-984A-4612-B0E1-251C62EB1528}"/>
          </ac:cxnSpMkLst>
        </pc:cxnChg>
        <pc:cxnChg chg="del">
          <ac:chgData name="Joshua Cooling" userId="5e21e2c9d8810399" providerId="LiveId" clId="{DED2F374-2B00-431C-AAA7-2A7950C983D6}" dt="2023-12-11T18:30:31.383" v="41"/>
          <ac:cxnSpMkLst>
            <pc:docMk/>
            <pc:sldMk cId="3595554844" sldId="275"/>
            <ac:cxnSpMk id="44" creationId="{2A35DB53-42BE-460E-9CA1-1294C98463CB}"/>
          </ac:cxnSpMkLst>
        </pc:cxnChg>
        <pc:cxnChg chg="add del">
          <ac:chgData name="Joshua Cooling" userId="5e21e2c9d8810399" providerId="LiveId" clId="{DED2F374-2B00-431C-AAA7-2A7950C983D6}" dt="2023-12-11T18:32:45.073" v="164" actId="26606"/>
          <ac:cxnSpMkLst>
            <pc:docMk/>
            <pc:sldMk cId="3595554844" sldId="275"/>
            <ac:cxnSpMk id="45" creationId="{C05450BA-2A87-4847-A5A0-E7D960557220}"/>
          </ac:cxnSpMkLst>
        </pc:cxnChg>
        <pc:cxnChg chg="add del">
          <ac:chgData name="Joshua Cooling" userId="5e21e2c9d8810399" providerId="LiveId" clId="{DED2F374-2B00-431C-AAA7-2A7950C983D6}" dt="2023-12-11T18:32:45.073" v="164" actId="26606"/>
          <ac:cxnSpMkLst>
            <pc:docMk/>
            <pc:sldMk cId="3595554844" sldId="275"/>
            <ac:cxnSpMk id="47" creationId="{A16F9ADA-A824-456A-9728-D5BFFE04D3A2}"/>
          </ac:cxnSpMkLst>
        </pc:cxnChg>
        <pc:cxnChg chg="add del">
          <ac:chgData name="Joshua Cooling" userId="5e21e2c9d8810399" providerId="LiveId" clId="{DED2F374-2B00-431C-AAA7-2A7950C983D6}" dt="2023-12-11T18:32:45.073" v="164" actId="26606"/>
          <ac:cxnSpMkLst>
            <pc:docMk/>
            <pc:sldMk cId="3595554844" sldId="275"/>
            <ac:cxnSpMk id="49" creationId="{63034157-938C-45F5-8DCA-208D22E5BBE4}"/>
          </ac:cxnSpMkLst>
        </pc:cxnChg>
        <pc:cxnChg chg="add del">
          <ac:chgData name="Joshua Cooling" userId="5e21e2c9d8810399" providerId="LiveId" clId="{DED2F374-2B00-431C-AAA7-2A7950C983D6}" dt="2023-12-11T18:32:45.073" v="164" actId="26606"/>
          <ac:cxnSpMkLst>
            <pc:docMk/>
            <pc:sldMk cId="3595554844" sldId="275"/>
            <ac:cxnSpMk id="50" creationId="{2369327A-A6C5-4293-80D1-DECEBA3F5FF0}"/>
          </ac:cxnSpMkLst>
        </pc:cxnChg>
        <pc:cxnChg chg="add del">
          <ac:chgData name="Joshua Cooling" userId="5e21e2c9d8810399" providerId="LiveId" clId="{DED2F374-2B00-431C-AAA7-2A7950C983D6}" dt="2023-12-11T18:32:46.773" v="167" actId="26606"/>
          <ac:cxnSpMkLst>
            <pc:docMk/>
            <pc:sldMk cId="3595554844" sldId="275"/>
            <ac:cxnSpMk id="64" creationId="{DD6CFB6C-6ECB-4250-B68E-01966297A513}"/>
          </ac:cxnSpMkLst>
        </pc:cxnChg>
        <pc:cxnChg chg="add del">
          <ac:chgData name="Joshua Cooling" userId="5e21e2c9d8810399" providerId="LiveId" clId="{DED2F374-2B00-431C-AAA7-2A7950C983D6}" dt="2023-12-11T18:32:46.773" v="167" actId="26606"/>
          <ac:cxnSpMkLst>
            <pc:docMk/>
            <pc:sldMk cId="3595554844" sldId="275"/>
            <ac:cxnSpMk id="65" creationId="{B8359141-C085-46E4-B4EC-42F9599BA7D2}"/>
          </ac:cxnSpMkLst>
        </pc:cxnChg>
        <pc:cxnChg chg="add del">
          <ac:chgData name="Joshua Cooling" userId="5e21e2c9d8810399" providerId="LiveId" clId="{DED2F374-2B00-431C-AAA7-2A7950C983D6}" dt="2023-12-11T18:32:46.773" v="167" actId="26606"/>
          <ac:cxnSpMkLst>
            <pc:docMk/>
            <pc:sldMk cId="3595554844" sldId="275"/>
            <ac:cxnSpMk id="66" creationId="{FA903156-0F0C-44A5-9019-0CAF51EB494A}"/>
          </ac:cxnSpMkLst>
        </pc:cxnChg>
        <pc:cxnChg chg="add del">
          <ac:chgData name="Joshua Cooling" userId="5e21e2c9d8810399" providerId="LiveId" clId="{DED2F374-2B00-431C-AAA7-2A7950C983D6}" dt="2023-12-11T18:32:46.773" v="167" actId="26606"/>
          <ac:cxnSpMkLst>
            <pc:docMk/>
            <pc:sldMk cId="3595554844" sldId="275"/>
            <ac:cxnSpMk id="67" creationId="{66E5E851-3725-463F-9451-2FFEF5D3E089}"/>
          </ac:cxnSpMkLst>
        </pc:cxnChg>
        <pc:cxnChg chg="add del">
          <ac:chgData name="Joshua Cooling" userId="5e21e2c9d8810399" providerId="LiveId" clId="{DED2F374-2B00-431C-AAA7-2A7950C983D6}" dt="2023-12-11T18:32:46.773" v="167" actId="26606"/>
          <ac:cxnSpMkLst>
            <pc:docMk/>
            <pc:sldMk cId="3595554844" sldId="275"/>
            <ac:cxnSpMk id="68" creationId="{94209D59-6810-40C2-B8D6-6DACF8A06143}"/>
          </ac:cxnSpMkLst>
        </pc:cxnChg>
        <pc:cxnChg chg="add del">
          <ac:chgData name="Joshua Cooling" userId="5e21e2c9d8810399" providerId="LiveId" clId="{DED2F374-2B00-431C-AAA7-2A7950C983D6}" dt="2023-12-11T18:33:25.012" v="180" actId="26606"/>
          <ac:cxnSpMkLst>
            <pc:docMk/>
            <pc:sldMk cId="3595554844" sldId="275"/>
            <ac:cxnSpMk id="81" creationId="{DD6CFB6C-6ECB-4250-B68E-01966297A513}"/>
          </ac:cxnSpMkLst>
        </pc:cxnChg>
        <pc:cxnChg chg="add del">
          <ac:chgData name="Joshua Cooling" userId="5e21e2c9d8810399" providerId="LiveId" clId="{DED2F374-2B00-431C-AAA7-2A7950C983D6}" dt="2023-12-11T18:33:25.012" v="180" actId="26606"/>
          <ac:cxnSpMkLst>
            <pc:docMk/>
            <pc:sldMk cId="3595554844" sldId="275"/>
            <ac:cxnSpMk id="82" creationId="{B8359141-C085-46E4-B4EC-42F9599BA7D2}"/>
          </ac:cxnSpMkLst>
        </pc:cxnChg>
        <pc:cxnChg chg="add del">
          <ac:chgData name="Joshua Cooling" userId="5e21e2c9d8810399" providerId="LiveId" clId="{DED2F374-2B00-431C-AAA7-2A7950C983D6}" dt="2023-12-11T18:33:25.012" v="180" actId="26606"/>
          <ac:cxnSpMkLst>
            <pc:docMk/>
            <pc:sldMk cId="3595554844" sldId="275"/>
            <ac:cxnSpMk id="83" creationId="{FA903156-0F0C-44A5-9019-0CAF51EB494A}"/>
          </ac:cxnSpMkLst>
        </pc:cxnChg>
        <pc:cxnChg chg="add del">
          <ac:chgData name="Joshua Cooling" userId="5e21e2c9d8810399" providerId="LiveId" clId="{DED2F374-2B00-431C-AAA7-2A7950C983D6}" dt="2023-12-11T18:33:25.012" v="180" actId="26606"/>
          <ac:cxnSpMkLst>
            <pc:docMk/>
            <pc:sldMk cId="3595554844" sldId="275"/>
            <ac:cxnSpMk id="84" creationId="{66E5E851-3725-463F-9451-2FFEF5D3E089}"/>
          </ac:cxnSpMkLst>
        </pc:cxnChg>
        <pc:cxnChg chg="add del">
          <ac:chgData name="Joshua Cooling" userId="5e21e2c9d8810399" providerId="LiveId" clId="{DED2F374-2B00-431C-AAA7-2A7950C983D6}" dt="2023-12-11T18:33:25.012" v="180" actId="26606"/>
          <ac:cxnSpMkLst>
            <pc:docMk/>
            <pc:sldMk cId="3595554844" sldId="275"/>
            <ac:cxnSpMk id="85" creationId="{94209D59-6810-40C2-B8D6-6DACF8A06143}"/>
          </ac:cxnSpMkLst>
        </pc:cxnChg>
        <pc:cxnChg chg="add">
          <ac:chgData name="Joshua Cooling" userId="5e21e2c9d8810399" providerId="LiveId" clId="{DED2F374-2B00-431C-AAA7-2A7950C983D6}" dt="2023-12-11T18:33:25.012" v="180" actId="26606"/>
          <ac:cxnSpMkLst>
            <pc:docMk/>
            <pc:sldMk cId="3595554844" sldId="275"/>
            <ac:cxnSpMk id="98" creationId="{ADBE6588-EE16-4389-857C-86A156D49E5D}"/>
          </ac:cxnSpMkLst>
        </pc:cxnChg>
        <pc:cxnChg chg="add">
          <ac:chgData name="Joshua Cooling" userId="5e21e2c9d8810399" providerId="LiveId" clId="{DED2F374-2B00-431C-AAA7-2A7950C983D6}" dt="2023-12-11T18:33:25.012" v="180" actId="26606"/>
          <ac:cxnSpMkLst>
            <pc:docMk/>
            <pc:sldMk cId="3595554844" sldId="275"/>
            <ac:cxnSpMk id="99" creationId="{0512F9CB-A1A0-4043-A103-F6A4B94B695A}"/>
          </ac:cxnSpMkLst>
        </pc:cxnChg>
        <pc:cxnChg chg="add">
          <ac:chgData name="Joshua Cooling" userId="5e21e2c9d8810399" providerId="LiveId" clId="{DED2F374-2B00-431C-AAA7-2A7950C983D6}" dt="2023-12-11T18:33:25.012" v="180" actId="26606"/>
          <ac:cxnSpMkLst>
            <pc:docMk/>
            <pc:sldMk cId="3595554844" sldId="275"/>
            <ac:cxnSpMk id="100" creationId="{17FD48D2-B0A7-413D-B947-AA55AC1296D5}"/>
          </ac:cxnSpMkLst>
        </pc:cxnChg>
        <pc:cxnChg chg="add">
          <ac:chgData name="Joshua Cooling" userId="5e21e2c9d8810399" providerId="LiveId" clId="{DED2F374-2B00-431C-AAA7-2A7950C983D6}" dt="2023-12-11T18:33:25.012" v="180" actId="26606"/>
          <ac:cxnSpMkLst>
            <pc:docMk/>
            <pc:sldMk cId="3595554844" sldId="275"/>
            <ac:cxnSpMk id="102" creationId="{2BE668D0-D906-4EEE-B32F-8C028624B837}"/>
          </ac:cxnSpMkLst>
        </pc:cxnChg>
        <pc:cxnChg chg="add">
          <ac:chgData name="Joshua Cooling" userId="5e21e2c9d8810399" providerId="LiveId" clId="{DED2F374-2B00-431C-AAA7-2A7950C983D6}" dt="2023-12-11T18:33:25.012" v="180" actId="26606"/>
          <ac:cxnSpMkLst>
            <pc:docMk/>
            <pc:sldMk cId="3595554844" sldId="275"/>
            <ac:cxnSpMk id="104" creationId="{D1DE67A3-B8F6-4CFD-A8E0-D15200F23152}"/>
          </ac:cxnSpMkLst>
        </pc:cxnChg>
      </pc:sldChg>
      <pc:sldChg chg="delSp modSp add del mod setBg delDesignElem">
        <pc:chgData name="Joshua Cooling" userId="5e21e2c9d8810399" providerId="LiveId" clId="{DED2F374-2B00-431C-AAA7-2A7950C983D6}" dt="2023-12-11T18:33:39.238" v="188" actId="47"/>
        <pc:sldMkLst>
          <pc:docMk/>
          <pc:sldMk cId="1398705866" sldId="276"/>
        </pc:sldMkLst>
        <pc:spChg chg="mod">
          <ac:chgData name="Joshua Cooling" userId="5e21e2c9d8810399" providerId="LiveId" clId="{DED2F374-2B00-431C-AAA7-2A7950C983D6}" dt="2023-12-11T18:31:19.049" v="138" actId="20577"/>
          <ac:spMkLst>
            <pc:docMk/>
            <pc:sldMk cId="1398705866" sldId="276"/>
            <ac:spMk id="2" creationId="{7339ACEB-8E5E-FCB5-879C-50E7E78D32D6}"/>
          </ac:spMkLst>
        </pc:spChg>
        <pc:spChg chg="del">
          <ac:chgData name="Joshua Cooling" userId="5e21e2c9d8810399" providerId="LiveId" clId="{DED2F374-2B00-431C-AAA7-2A7950C983D6}" dt="2023-12-11T18:31:16.001" v="137"/>
          <ac:spMkLst>
            <pc:docMk/>
            <pc:sldMk cId="1398705866" sldId="276"/>
            <ac:spMk id="46" creationId="{58A973E8-C2D4-4C81-8ADE-C5C021A615E7}"/>
          </ac:spMkLst>
        </pc:spChg>
        <pc:spChg chg="del">
          <ac:chgData name="Joshua Cooling" userId="5e21e2c9d8810399" providerId="LiveId" clId="{DED2F374-2B00-431C-AAA7-2A7950C983D6}" dt="2023-12-11T18:31:16.001" v="137"/>
          <ac:spMkLst>
            <pc:docMk/>
            <pc:sldMk cId="1398705866" sldId="276"/>
            <ac:spMk id="55" creationId="{E05CABE9-5E7C-4773-BFCD-24B199FA1AE3}"/>
          </ac:spMkLst>
        </pc:spChg>
        <pc:grpChg chg="del">
          <ac:chgData name="Joshua Cooling" userId="5e21e2c9d8810399" providerId="LiveId" clId="{DED2F374-2B00-431C-AAA7-2A7950C983D6}" dt="2023-12-11T18:31:16.001" v="137"/>
          <ac:grpSpMkLst>
            <pc:docMk/>
            <pc:sldMk cId="1398705866" sldId="276"/>
            <ac:grpSpMk id="48" creationId="{A08E251A-5371-4E82-A0F3-2CA0C15AB09C}"/>
          </ac:grpSpMkLst>
        </pc:grpChg>
        <pc:cxnChg chg="del">
          <ac:chgData name="Joshua Cooling" userId="5e21e2c9d8810399" providerId="LiveId" clId="{DED2F374-2B00-431C-AAA7-2A7950C983D6}" dt="2023-12-11T18:31:16.001" v="137"/>
          <ac:cxnSpMkLst>
            <pc:docMk/>
            <pc:sldMk cId="1398705866" sldId="276"/>
            <ac:cxnSpMk id="36" creationId="{8FD48FB1-66D8-4676-B0AA-C139A1DB78D1}"/>
          </ac:cxnSpMkLst>
        </pc:cxnChg>
        <pc:cxnChg chg="del">
          <ac:chgData name="Joshua Cooling" userId="5e21e2c9d8810399" providerId="LiveId" clId="{DED2F374-2B00-431C-AAA7-2A7950C983D6}" dt="2023-12-11T18:31:16.001" v="137"/>
          <ac:cxnSpMkLst>
            <pc:docMk/>
            <pc:sldMk cId="1398705866" sldId="276"/>
            <ac:cxnSpMk id="38" creationId="{F033F5AE-6728-4F19-8DED-658E674B31B9}"/>
          </ac:cxnSpMkLst>
        </pc:cxnChg>
        <pc:cxnChg chg="del">
          <ac:chgData name="Joshua Cooling" userId="5e21e2c9d8810399" providerId="LiveId" clId="{DED2F374-2B00-431C-AAA7-2A7950C983D6}" dt="2023-12-11T18:31:16.001" v="137"/>
          <ac:cxnSpMkLst>
            <pc:docMk/>
            <pc:sldMk cId="1398705866" sldId="276"/>
            <ac:cxnSpMk id="40" creationId="{82C7D74A-18BA-4709-A808-44E8815C4430}"/>
          </ac:cxnSpMkLst>
        </pc:cxnChg>
        <pc:cxnChg chg="del">
          <ac:chgData name="Joshua Cooling" userId="5e21e2c9d8810399" providerId="LiveId" clId="{DED2F374-2B00-431C-AAA7-2A7950C983D6}" dt="2023-12-11T18:31:16.001" v="137"/>
          <ac:cxnSpMkLst>
            <pc:docMk/>
            <pc:sldMk cId="1398705866" sldId="276"/>
            <ac:cxnSpMk id="42" creationId="{B5164A3F-1561-4039-8185-AB0EEB713EA7}"/>
          </ac:cxnSpMkLst>
        </pc:cxnChg>
        <pc:cxnChg chg="del">
          <ac:chgData name="Joshua Cooling" userId="5e21e2c9d8810399" providerId="LiveId" clId="{DED2F374-2B00-431C-AAA7-2A7950C983D6}" dt="2023-12-11T18:31:16.001" v="137"/>
          <ac:cxnSpMkLst>
            <pc:docMk/>
            <pc:sldMk cId="1398705866" sldId="276"/>
            <ac:cxnSpMk id="44" creationId="{2A35DB53-42BE-460E-9CA1-1294C98463CB}"/>
          </ac:cxnSpMkLst>
        </pc:cxnChg>
      </pc:sldChg>
      <pc:sldChg chg="addSp delSp modSp add mod setBg delDesignElem">
        <pc:chgData name="Joshua Cooling" userId="5e21e2c9d8810399" providerId="LiveId" clId="{DED2F374-2B00-431C-AAA7-2A7950C983D6}" dt="2023-12-11T18:34:02.316" v="226" actId="478"/>
        <pc:sldMkLst>
          <pc:docMk/>
          <pc:sldMk cId="3750207240" sldId="277"/>
        </pc:sldMkLst>
        <pc:spChg chg="add mod">
          <ac:chgData name="Joshua Cooling" userId="5e21e2c9d8810399" providerId="LiveId" clId="{DED2F374-2B00-431C-AAA7-2A7950C983D6}" dt="2023-12-11T18:33:54.446" v="225" actId="20577"/>
          <ac:spMkLst>
            <pc:docMk/>
            <pc:sldMk cId="3750207240" sldId="277"/>
            <ac:spMk id="2" creationId="{60644D28-6D58-11C7-84AC-E37C9C0CFE7A}"/>
          </ac:spMkLst>
        </pc:spChg>
        <pc:spChg chg="add del">
          <ac:chgData name="Joshua Cooling" userId="5e21e2c9d8810399" providerId="LiveId" clId="{DED2F374-2B00-431C-AAA7-2A7950C983D6}" dt="2023-12-11T18:32:05.136" v="151" actId="26606"/>
          <ac:spMkLst>
            <pc:docMk/>
            <pc:sldMk cId="3750207240" sldId="277"/>
            <ac:spMk id="2" creationId="{C08F68F5-C56D-4A96-8022-1E1D649E4D97}"/>
          </ac:spMkLst>
        </pc:spChg>
        <pc:spChg chg="add del">
          <ac:chgData name="Joshua Cooling" userId="5e21e2c9d8810399" providerId="LiveId" clId="{DED2F374-2B00-431C-AAA7-2A7950C983D6}" dt="2023-12-11T18:32:05.136" v="151" actId="26606"/>
          <ac:spMkLst>
            <pc:docMk/>
            <pc:sldMk cId="3750207240" sldId="277"/>
            <ac:spMk id="3" creationId="{891C66F2-6112-989D-C20E-C2D285C10603}"/>
          </ac:spMkLst>
        </pc:spChg>
        <pc:spChg chg="add del">
          <ac:chgData name="Joshua Cooling" userId="5e21e2c9d8810399" providerId="LiveId" clId="{DED2F374-2B00-431C-AAA7-2A7950C983D6}" dt="2023-12-11T18:34:02.316" v="226" actId="478"/>
          <ac:spMkLst>
            <pc:docMk/>
            <pc:sldMk cId="3750207240" sldId="277"/>
            <ac:spMk id="3" creationId="{A97ADD6B-F2FA-346D-1826-2E48A93AB5EB}"/>
          </ac:spMkLst>
        </pc:spChg>
        <pc:spChg chg="add">
          <ac:chgData name="Joshua Cooling" userId="5e21e2c9d8810399" providerId="LiveId" clId="{DED2F374-2B00-431C-AAA7-2A7950C983D6}" dt="2023-12-11T18:33:12.771" v="177" actId="26606"/>
          <ac:spMkLst>
            <pc:docMk/>
            <pc:sldMk cId="3750207240" sldId="277"/>
            <ac:spMk id="5" creationId="{111D6423-C174-647D-BB3F-206D01E19EF8}"/>
          </ac:spMkLst>
        </pc:spChg>
        <pc:spChg chg="add del">
          <ac:chgData name="Joshua Cooling" userId="5e21e2c9d8810399" providerId="LiveId" clId="{DED2F374-2B00-431C-AAA7-2A7950C983D6}" dt="2023-12-11T18:32:05.136" v="151" actId="26606"/>
          <ac:spMkLst>
            <pc:docMk/>
            <pc:sldMk cId="3750207240" sldId="277"/>
            <ac:spMk id="5" creationId="{37CEA647-678F-F0D8-043E-28236717ECD3}"/>
          </ac:spMkLst>
        </pc:spChg>
        <pc:spChg chg="add">
          <ac:chgData name="Joshua Cooling" userId="5e21e2c9d8810399" providerId="LiveId" clId="{DED2F374-2B00-431C-AAA7-2A7950C983D6}" dt="2023-12-11T18:33:12.771" v="177" actId="26606"/>
          <ac:spMkLst>
            <pc:docMk/>
            <pc:sldMk cId="3750207240" sldId="277"/>
            <ac:spMk id="6" creationId="{BC2DA728-CD06-3C9E-670F-1F3A6429AEC1}"/>
          </ac:spMkLst>
        </pc:spChg>
        <pc:spChg chg="add del">
          <ac:chgData name="Joshua Cooling" userId="5e21e2c9d8810399" providerId="LiveId" clId="{DED2F374-2B00-431C-AAA7-2A7950C983D6}" dt="2023-12-11T18:32:05.136" v="151" actId="26606"/>
          <ac:spMkLst>
            <pc:docMk/>
            <pc:sldMk cId="3750207240" sldId="277"/>
            <ac:spMk id="6" creationId="{CBA850F4-BACE-EAB4-FD55-46670A25385D}"/>
          </ac:spMkLst>
        </pc:spChg>
        <pc:spChg chg="add del">
          <ac:chgData name="Joshua Cooling" userId="5e21e2c9d8810399" providerId="LiveId" clId="{DED2F374-2B00-431C-AAA7-2A7950C983D6}" dt="2023-12-11T18:32:05.136" v="151" actId="26606"/>
          <ac:spMkLst>
            <pc:docMk/>
            <pc:sldMk cId="3750207240" sldId="277"/>
            <ac:spMk id="32" creationId="{E49B76A8-D4D2-428D-84FA-657EEA587ED8}"/>
          </ac:spMkLst>
        </pc:spChg>
        <pc:spChg chg="add del">
          <ac:chgData name="Joshua Cooling" userId="5e21e2c9d8810399" providerId="LiveId" clId="{DED2F374-2B00-431C-AAA7-2A7950C983D6}" dt="2023-12-11T18:32:05.136" v="151" actId="26606"/>
          <ac:spMkLst>
            <pc:docMk/>
            <pc:sldMk cId="3750207240" sldId="277"/>
            <ac:spMk id="41" creationId="{15A54023-E435-4098-A370-AE54A007EB91}"/>
          </ac:spMkLst>
        </pc:spChg>
        <pc:spChg chg="del">
          <ac:chgData name="Joshua Cooling" userId="5e21e2c9d8810399" providerId="LiveId" clId="{DED2F374-2B00-431C-AAA7-2A7950C983D6}" dt="2023-12-11T18:31:40.495" v="145"/>
          <ac:spMkLst>
            <pc:docMk/>
            <pc:sldMk cId="3750207240" sldId="277"/>
            <ac:spMk id="46" creationId="{58A973E8-C2D4-4C81-8ADE-C5C021A615E7}"/>
          </ac:spMkLst>
        </pc:spChg>
        <pc:spChg chg="add del">
          <ac:chgData name="Joshua Cooling" userId="5e21e2c9d8810399" providerId="LiveId" clId="{DED2F374-2B00-431C-AAA7-2A7950C983D6}" dt="2023-12-11T18:33:12.771" v="177" actId="26606"/>
          <ac:spMkLst>
            <pc:docMk/>
            <pc:sldMk cId="3750207240" sldId="277"/>
            <ac:spMk id="51" creationId="{9BC4794E-A4AC-42E1-A99F-469C912E07BA}"/>
          </ac:spMkLst>
        </pc:spChg>
        <pc:spChg chg="add del">
          <ac:chgData name="Joshua Cooling" userId="5e21e2c9d8810399" providerId="LiveId" clId="{DED2F374-2B00-431C-AAA7-2A7950C983D6}" dt="2023-12-11T18:33:12.771" v="177" actId="26606"/>
          <ac:spMkLst>
            <pc:docMk/>
            <pc:sldMk cId="3750207240" sldId="277"/>
            <ac:spMk id="52" creationId="{798159DC-A6C4-4AA8-A82F-DF0678B9E458}"/>
          </ac:spMkLst>
        </pc:spChg>
        <pc:spChg chg="del">
          <ac:chgData name="Joshua Cooling" userId="5e21e2c9d8810399" providerId="LiveId" clId="{DED2F374-2B00-431C-AAA7-2A7950C983D6}" dt="2023-12-11T18:31:40.495" v="145"/>
          <ac:spMkLst>
            <pc:docMk/>
            <pc:sldMk cId="3750207240" sldId="277"/>
            <ac:spMk id="55" creationId="{E05CABE9-5E7C-4773-BFCD-24B199FA1AE3}"/>
          </ac:spMkLst>
        </pc:spChg>
        <pc:spChg chg="add del mod replId">
          <ac:chgData name="Joshua Cooling" userId="5e21e2c9d8810399" providerId="LiveId" clId="{DED2F374-2B00-431C-AAA7-2A7950C983D6}" dt="2023-12-11T18:32:05.184" v="153" actId="26606"/>
          <ac:spMkLst>
            <pc:docMk/>
            <pc:sldMk cId="3750207240" sldId="277"/>
            <ac:spMk id="58" creationId="{7339ACEB-8E5E-FCB5-879C-50E7E78D32D6}"/>
          </ac:spMkLst>
        </pc:spChg>
        <pc:spChg chg="add del mod replId">
          <ac:chgData name="Joshua Cooling" userId="5e21e2c9d8810399" providerId="LiveId" clId="{DED2F374-2B00-431C-AAA7-2A7950C983D6}" dt="2023-12-11T18:32:05.184" v="153" actId="26606"/>
          <ac:spMkLst>
            <pc:docMk/>
            <pc:sldMk cId="3750207240" sldId="277"/>
            <ac:spMk id="59" creationId="{E10D7DB6-354E-A372-B16F-763FD773F19F}"/>
          </ac:spMkLst>
        </pc:spChg>
        <pc:spChg chg="add del mod replId">
          <ac:chgData name="Joshua Cooling" userId="5e21e2c9d8810399" providerId="LiveId" clId="{DED2F374-2B00-431C-AAA7-2A7950C983D6}" dt="2023-12-11T18:32:05.184" v="153" actId="26606"/>
          <ac:spMkLst>
            <pc:docMk/>
            <pc:sldMk cId="3750207240" sldId="277"/>
            <ac:spMk id="60" creationId="{C29C27E5-0EB0-22A2-8C26-A9ED30AC1D3E}"/>
          </ac:spMkLst>
        </pc:spChg>
        <pc:spChg chg="add del mod replId">
          <ac:chgData name="Joshua Cooling" userId="5e21e2c9d8810399" providerId="LiveId" clId="{DED2F374-2B00-431C-AAA7-2A7950C983D6}" dt="2023-12-11T18:32:05.184" v="153" actId="26606"/>
          <ac:spMkLst>
            <pc:docMk/>
            <pc:sldMk cId="3750207240" sldId="277"/>
            <ac:spMk id="61" creationId="{F633E401-5E3A-328B-654F-62747FDBDAC2}"/>
          </ac:spMkLst>
        </pc:spChg>
        <pc:spChg chg="add del mod replId">
          <ac:chgData name="Joshua Cooling" userId="5e21e2c9d8810399" providerId="LiveId" clId="{DED2F374-2B00-431C-AAA7-2A7950C983D6}" dt="2023-12-11T18:33:12.771" v="177" actId="26606"/>
          <ac:spMkLst>
            <pc:docMk/>
            <pc:sldMk cId="3750207240" sldId="277"/>
            <ac:spMk id="67" creationId="{6A75B418-1452-32DF-E245-890C400C2479}"/>
          </ac:spMkLst>
        </pc:spChg>
        <pc:spChg chg="add del mod replId">
          <ac:chgData name="Joshua Cooling" userId="5e21e2c9d8810399" providerId="LiveId" clId="{DED2F374-2B00-431C-AAA7-2A7950C983D6}" dt="2023-12-11T18:33:12.771" v="177" actId="26606"/>
          <ac:spMkLst>
            <pc:docMk/>
            <pc:sldMk cId="3750207240" sldId="277"/>
            <ac:spMk id="69" creationId="{3CF540AF-326C-D0D2-D8B0-A610981E0503}"/>
          </ac:spMkLst>
        </pc:spChg>
        <pc:spChg chg="add">
          <ac:chgData name="Joshua Cooling" userId="5e21e2c9d8810399" providerId="LiveId" clId="{DED2F374-2B00-431C-AAA7-2A7950C983D6}" dt="2023-12-11T18:33:12.771" v="177" actId="26606"/>
          <ac:spMkLst>
            <pc:docMk/>
            <pc:sldMk cId="3750207240" sldId="277"/>
            <ac:spMk id="72" creationId="{C5BDD1EA-D8C1-45AF-9F0A-14A2A137BA2A}"/>
          </ac:spMkLst>
        </pc:spChg>
        <pc:spChg chg="add del mod replId">
          <ac:chgData name="Joshua Cooling" userId="5e21e2c9d8810399" providerId="LiveId" clId="{DED2F374-2B00-431C-AAA7-2A7950C983D6}" dt="2023-12-11T18:33:12.771" v="177" actId="26606"/>
          <ac:spMkLst>
            <pc:docMk/>
            <pc:sldMk cId="3750207240" sldId="277"/>
            <ac:spMk id="73" creationId="{B6A3A521-4E92-C583-A642-0E17F0CF0A5A}"/>
          </ac:spMkLst>
        </pc:spChg>
        <pc:spChg chg="add">
          <ac:chgData name="Joshua Cooling" userId="5e21e2c9d8810399" providerId="LiveId" clId="{DED2F374-2B00-431C-AAA7-2A7950C983D6}" dt="2023-12-11T18:33:12.771" v="177" actId="26606"/>
          <ac:spMkLst>
            <pc:docMk/>
            <pc:sldMk cId="3750207240" sldId="277"/>
            <ac:spMk id="74" creationId="{14354E08-0068-48D7-A8AD-84C7B1CF585D}"/>
          </ac:spMkLst>
        </pc:spChg>
        <pc:spChg chg="add del mod replId">
          <ac:chgData name="Joshua Cooling" userId="5e21e2c9d8810399" providerId="LiveId" clId="{DED2F374-2B00-431C-AAA7-2A7950C983D6}" dt="2023-12-11T18:33:12.771" v="177" actId="26606"/>
          <ac:spMkLst>
            <pc:docMk/>
            <pc:sldMk cId="3750207240" sldId="277"/>
            <ac:spMk id="75" creationId="{8F84B235-93E8-DC5A-9868-93D3727D7BEA}"/>
          </ac:spMkLst>
        </pc:spChg>
        <pc:grpChg chg="add del">
          <ac:chgData name="Joshua Cooling" userId="5e21e2c9d8810399" providerId="LiveId" clId="{DED2F374-2B00-431C-AAA7-2A7950C983D6}" dt="2023-12-11T18:32:05.136" v="151" actId="26606"/>
          <ac:grpSpMkLst>
            <pc:docMk/>
            <pc:sldMk cId="3750207240" sldId="277"/>
            <ac:grpSpMk id="34" creationId="{8D463EDB-0644-4F84-9901-D2434D550912}"/>
          </ac:grpSpMkLst>
        </pc:grpChg>
        <pc:grpChg chg="del">
          <ac:chgData name="Joshua Cooling" userId="5e21e2c9d8810399" providerId="LiveId" clId="{DED2F374-2B00-431C-AAA7-2A7950C983D6}" dt="2023-12-11T18:31:40.495" v="145"/>
          <ac:grpSpMkLst>
            <pc:docMk/>
            <pc:sldMk cId="3750207240" sldId="277"/>
            <ac:grpSpMk id="48" creationId="{A08E251A-5371-4E82-A0F3-2CA0C15AB09C}"/>
          </ac:grpSpMkLst>
        </pc:grpChg>
        <pc:grpChg chg="add del">
          <ac:chgData name="Joshua Cooling" userId="5e21e2c9d8810399" providerId="LiveId" clId="{DED2F374-2B00-431C-AAA7-2A7950C983D6}" dt="2023-12-11T18:33:12.771" v="177" actId="26606"/>
          <ac:grpSpMkLst>
            <pc:docMk/>
            <pc:sldMk cId="3750207240" sldId="277"/>
            <ac:grpSpMk id="53" creationId="{313F1EA3-2BA1-4FF3-9B83-CE9C6C8D27A1}"/>
          </ac:grpSpMkLst>
        </pc:grpChg>
        <pc:grpChg chg="add">
          <ac:chgData name="Joshua Cooling" userId="5e21e2c9d8810399" providerId="LiveId" clId="{DED2F374-2B00-431C-AAA7-2A7950C983D6}" dt="2023-12-11T18:33:12.771" v="177" actId="26606"/>
          <ac:grpSpMkLst>
            <pc:docMk/>
            <pc:sldMk cId="3750207240" sldId="277"/>
            <ac:grpSpMk id="76" creationId="{A779F34F-2960-4B81-BA08-445B6F6A0CD7}"/>
          </ac:grpSpMkLst>
        </pc:grpChg>
        <pc:picChg chg="add del">
          <ac:chgData name="Joshua Cooling" userId="5e21e2c9d8810399" providerId="LiveId" clId="{DED2F374-2B00-431C-AAA7-2A7950C983D6}" dt="2023-12-11T18:32:05.136" v="151" actId="26606"/>
          <ac:picMkLst>
            <pc:docMk/>
            <pc:sldMk cId="3750207240" sldId="277"/>
            <ac:picMk id="7" creationId="{BC08B803-ED9D-BED1-D9ED-C053FA827603}"/>
          </ac:picMkLst>
        </pc:picChg>
        <pc:picChg chg="add">
          <ac:chgData name="Joshua Cooling" userId="5e21e2c9d8810399" providerId="LiveId" clId="{DED2F374-2B00-431C-AAA7-2A7950C983D6}" dt="2023-12-11T18:33:12.771" v="177" actId="26606"/>
          <ac:picMkLst>
            <pc:docMk/>
            <pc:sldMk cId="3750207240" sldId="277"/>
            <ac:picMk id="7" creationId="{F763C6E6-D9E0-4D7B-527E-8863976B4E4B}"/>
          </ac:picMkLst>
        </pc:picChg>
        <pc:picChg chg="add del">
          <ac:chgData name="Joshua Cooling" userId="5e21e2c9d8810399" providerId="LiveId" clId="{DED2F374-2B00-431C-AAA7-2A7950C983D6}" dt="2023-12-11T18:32:05.136" v="151" actId="26606"/>
          <ac:picMkLst>
            <pc:docMk/>
            <pc:sldMk cId="3750207240" sldId="277"/>
            <ac:picMk id="17" creationId="{1A3DD401-8C1F-9AEF-D587-D0D996400034}"/>
          </ac:picMkLst>
        </pc:picChg>
        <pc:picChg chg="add del">
          <ac:chgData name="Joshua Cooling" userId="5e21e2c9d8810399" providerId="LiveId" clId="{DED2F374-2B00-431C-AAA7-2A7950C983D6}" dt="2023-12-11T18:33:10.995" v="175" actId="478"/>
          <ac:picMkLst>
            <pc:docMk/>
            <pc:sldMk cId="3750207240" sldId="277"/>
            <ac:picMk id="17" creationId="{5D35F7C8-8A6F-2B41-251B-882E7D42D724}"/>
          </ac:picMkLst>
        </pc:picChg>
        <pc:picChg chg="add del mod replId">
          <ac:chgData name="Joshua Cooling" userId="5e21e2c9d8810399" providerId="LiveId" clId="{DED2F374-2B00-431C-AAA7-2A7950C983D6}" dt="2023-12-11T18:32:05.184" v="153" actId="26606"/>
          <ac:picMkLst>
            <pc:docMk/>
            <pc:sldMk cId="3750207240" sldId="277"/>
            <ac:picMk id="62" creationId="{442FB13F-1BF4-45D4-EABE-C517A784E8F7}"/>
          </ac:picMkLst>
        </pc:picChg>
        <pc:picChg chg="add del mod replId">
          <ac:chgData name="Joshua Cooling" userId="5e21e2c9d8810399" providerId="LiveId" clId="{DED2F374-2B00-431C-AAA7-2A7950C983D6}" dt="2023-12-11T18:32:05.184" v="153" actId="26606"/>
          <ac:picMkLst>
            <pc:docMk/>
            <pc:sldMk cId="3750207240" sldId="277"/>
            <ac:picMk id="63" creationId="{6FBBC5B2-1B42-B746-B2E2-BF8F0B6C2DF5}"/>
          </ac:picMkLst>
        </pc:picChg>
        <pc:picChg chg="add del mod replId">
          <ac:chgData name="Joshua Cooling" userId="5e21e2c9d8810399" providerId="LiveId" clId="{DED2F374-2B00-431C-AAA7-2A7950C983D6}" dt="2023-12-11T18:33:12.771" v="177" actId="26606"/>
          <ac:picMkLst>
            <pc:docMk/>
            <pc:sldMk cId="3750207240" sldId="277"/>
            <ac:picMk id="71" creationId="{514BAB64-45CF-9B50-942A-FD67BEFB6DF9}"/>
          </ac:picMkLst>
        </pc:picChg>
        <pc:cxnChg chg="add del">
          <ac:chgData name="Joshua Cooling" userId="5e21e2c9d8810399" providerId="LiveId" clId="{DED2F374-2B00-431C-AAA7-2A7950C983D6}" dt="2023-12-11T18:32:05.136" v="151" actId="26606"/>
          <ac:cxnSpMkLst>
            <pc:docMk/>
            <pc:sldMk cId="3750207240" sldId="277"/>
            <ac:cxnSpMk id="22" creationId="{8C152077-984A-4612-B0E1-251C62EB1528}"/>
          </ac:cxnSpMkLst>
        </pc:cxnChg>
        <pc:cxnChg chg="add del">
          <ac:chgData name="Joshua Cooling" userId="5e21e2c9d8810399" providerId="LiveId" clId="{DED2F374-2B00-431C-AAA7-2A7950C983D6}" dt="2023-12-11T18:32:05.136" v="151" actId="26606"/>
          <ac:cxnSpMkLst>
            <pc:docMk/>
            <pc:sldMk cId="3750207240" sldId="277"/>
            <ac:cxnSpMk id="24" creationId="{C05450BA-2A87-4847-A5A0-E7D960557220}"/>
          </ac:cxnSpMkLst>
        </pc:cxnChg>
        <pc:cxnChg chg="add del">
          <ac:chgData name="Joshua Cooling" userId="5e21e2c9d8810399" providerId="LiveId" clId="{DED2F374-2B00-431C-AAA7-2A7950C983D6}" dt="2023-12-11T18:32:05.136" v="151" actId="26606"/>
          <ac:cxnSpMkLst>
            <pc:docMk/>
            <pc:sldMk cId="3750207240" sldId="277"/>
            <ac:cxnSpMk id="26" creationId="{A16F9ADA-A824-456A-9728-D5BFFE04D3A2}"/>
          </ac:cxnSpMkLst>
        </pc:cxnChg>
        <pc:cxnChg chg="add del">
          <ac:chgData name="Joshua Cooling" userId="5e21e2c9d8810399" providerId="LiveId" clId="{DED2F374-2B00-431C-AAA7-2A7950C983D6}" dt="2023-12-11T18:32:05.136" v="151" actId="26606"/>
          <ac:cxnSpMkLst>
            <pc:docMk/>
            <pc:sldMk cId="3750207240" sldId="277"/>
            <ac:cxnSpMk id="28" creationId="{63034157-938C-45F5-8DCA-208D22E5BBE4}"/>
          </ac:cxnSpMkLst>
        </pc:cxnChg>
        <pc:cxnChg chg="add del">
          <ac:chgData name="Joshua Cooling" userId="5e21e2c9d8810399" providerId="LiveId" clId="{DED2F374-2B00-431C-AAA7-2A7950C983D6}" dt="2023-12-11T18:32:05.136" v="151" actId="26606"/>
          <ac:cxnSpMkLst>
            <pc:docMk/>
            <pc:sldMk cId="3750207240" sldId="277"/>
            <ac:cxnSpMk id="30" creationId="{2369327A-A6C5-4293-80D1-DECEBA3F5FF0}"/>
          </ac:cxnSpMkLst>
        </pc:cxnChg>
        <pc:cxnChg chg="del">
          <ac:chgData name="Joshua Cooling" userId="5e21e2c9d8810399" providerId="LiveId" clId="{DED2F374-2B00-431C-AAA7-2A7950C983D6}" dt="2023-12-11T18:31:40.495" v="145"/>
          <ac:cxnSpMkLst>
            <pc:docMk/>
            <pc:sldMk cId="3750207240" sldId="277"/>
            <ac:cxnSpMk id="36" creationId="{8FD48FB1-66D8-4676-B0AA-C139A1DB78D1}"/>
          </ac:cxnSpMkLst>
        </pc:cxnChg>
        <pc:cxnChg chg="del">
          <ac:chgData name="Joshua Cooling" userId="5e21e2c9d8810399" providerId="LiveId" clId="{DED2F374-2B00-431C-AAA7-2A7950C983D6}" dt="2023-12-11T18:31:40.495" v="145"/>
          <ac:cxnSpMkLst>
            <pc:docMk/>
            <pc:sldMk cId="3750207240" sldId="277"/>
            <ac:cxnSpMk id="38" creationId="{F033F5AE-6728-4F19-8DED-658E674B31B9}"/>
          </ac:cxnSpMkLst>
        </pc:cxnChg>
        <pc:cxnChg chg="del">
          <ac:chgData name="Joshua Cooling" userId="5e21e2c9d8810399" providerId="LiveId" clId="{DED2F374-2B00-431C-AAA7-2A7950C983D6}" dt="2023-12-11T18:31:40.495" v="145"/>
          <ac:cxnSpMkLst>
            <pc:docMk/>
            <pc:sldMk cId="3750207240" sldId="277"/>
            <ac:cxnSpMk id="40" creationId="{82C7D74A-18BA-4709-A808-44E8815C4430}"/>
          </ac:cxnSpMkLst>
        </pc:cxnChg>
        <pc:cxnChg chg="del">
          <ac:chgData name="Joshua Cooling" userId="5e21e2c9d8810399" providerId="LiveId" clId="{DED2F374-2B00-431C-AAA7-2A7950C983D6}" dt="2023-12-11T18:31:40.495" v="145"/>
          <ac:cxnSpMkLst>
            <pc:docMk/>
            <pc:sldMk cId="3750207240" sldId="277"/>
            <ac:cxnSpMk id="42" creationId="{B5164A3F-1561-4039-8185-AB0EEB713EA7}"/>
          </ac:cxnSpMkLst>
        </pc:cxnChg>
        <pc:cxnChg chg="add del">
          <ac:chgData name="Joshua Cooling" userId="5e21e2c9d8810399" providerId="LiveId" clId="{DED2F374-2B00-431C-AAA7-2A7950C983D6}" dt="2023-12-11T18:33:12.771" v="177" actId="26606"/>
          <ac:cxnSpMkLst>
            <pc:docMk/>
            <pc:sldMk cId="3750207240" sldId="277"/>
            <ac:cxnSpMk id="43" creationId="{8C152077-984A-4612-B0E1-251C62EB1528}"/>
          </ac:cxnSpMkLst>
        </pc:cxnChg>
        <pc:cxnChg chg="del">
          <ac:chgData name="Joshua Cooling" userId="5e21e2c9d8810399" providerId="LiveId" clId="{DED2F374-2B00-431C-AAA7-2A7950C983D6}" dt="2023-12-11T18:31:40.495" v="145"/>
          <ac:cxnSpMkLst>
            <pc:docMk/>
            <pc:sldMk cId="3750207240" sldId="277"/>
            <ac:cxnSpMk id="44" creationId="{2A35DB53-42BE-460E-9CA1-1294C98463CB}"/>
          </ac:cxnSpMkLst>
        </pc:cxnChg>
        <pc:cxnChg chg="add del">
          <ac:chgData name="Joshua Cooling" userId="5e21e2c9d8810399" providerId="LiveId" clId="{DED2F374-2B00-431C-AAA7-2A7950C983D6}" dt="2023-12-11T18:33:12.771" v="177" actId="26606"/>
          <ac:cxnSpMkLst>
            <pc:docMk/>
            <pc:sldMk cId="3750207240" sldId="277"/>
            <ac:cxnSpMk id="45" creationId="{C05450BA-2A87-4847-A5A0-E7D960557220}"/>
          </ac:cxnSpMkLst>
        </pc:cxnChg>
        <pc:cxnChg chg="add del">
          <ac:chgData name="Joshua Cooling" userId="5e21e2c9d8810399" providerId="LiveId" clId="{DED2F374-2B00-431C-AAA7-2A7950C983D6}" dt="2023-12-11T18:33:12.771" v="177" actId="26606"/>
          <ac:cxnSpMkLst>
            <pc:docMk/>
            <pc:sldMk cId="3750207240" sldId="277"/>
            <ac:cxnSpMk id="47" creationId="{A16F9ADA-A824-456A-9728-D5BFFE04D3A2}"/>
          </ac:cxnSpMkLst>
        </pc:cxnChg>
        <pc:cxnChg chg="add del">
          <ac:chgData name="Joshua Cooling" userId="5e21e2c9d8810399" providerId="LiveId" clId="{DED2F374-2B00-431C-AAA7-2A7950C983D6}" dt="2023-12-11T18:33:12.771" v="177" actId="26606"/>
          <ac:cxnSpMkLst>
            <pc:docMk/>
            <pc:sldMk cId="3750207240" sldId="277"/>
            <ac:cxnSpMk id="49" creationId="{63034157-938C-45F5-8DCA-208D22E5BBE4}"/>
          </ac:cxnSpMkLst>
        </pc:cxnChg>
        <pc:cxnChg chg="add del">
          <ac:chgData name="Joshua Cooling" userId="5e21e2c9d8810399" providerId="LiveId" clId="{DED2F374-2B00-431C-AAA7-2A7950C983D6}" dt="2023-12-11T18:33:12.771" v="177" actId="26606"/>
          <ac:cxnSpMkLst>
            <pc:docMk/>
            <pc:sldMk cId="3750207240" sldId="277"/>
            <ac:cxnSpMk id="50" creationId="{2369327A-A6C5-4293-80D1-DECEBA3F5FF0}"/>
          </ac:cxnSpMkLst>
        </pc:cxnChg>
        <pc:cxnChg chg="add">
          <ac:chgData name="Joshua Cooling" userId="5e21e2c9d8810399" providerId="LiveId" clId="{DED2F374-2B00-431C-AAA7-2A7950C983D6}" dt="2023-12-11T18:33:12.771" v="177" actId="26606"/>
          <ac:cxnSpMkLst>
            <pc:docMk/>
            <pc:sldMk cId="3750207240" sldId="277"/>
            <ac:cxnSpMk id="64" creationId="{F033F5AE-6728-4F19-8DED-658E674B31B9}"/>
          </ac:cxnSpMkLst>
        </pc:cxnChg>
        <pc:cxnChg chg="add">
          <ac:chgData name="Joshua Cooling" userId="5e21e2c9d8810399" providerId="LiveId" clId="{DED2F374-2B00-431C-AAA7-2A7950C983D6}" dt="2023-12-11T18:33:12.771" v="177" actId="26606"/>
          <ac:cxnSpMkLst>
            <pc:docMk/>
            <pc:sldMk cId="3750207240" sldId="277"/>
            <ac:cxnSpMk id="65" creationId="{8FD48FB1-66D8-4676-B0AA-C139A1DB78D1}"/>
          </ac:cxnSpMkLst>
        </pc:cxnChg>
        <pc:cxnChg chg="add">
          <ac:chgData name="Joshua Cooling" userId="5e21e2c9d8810399" providerId="LiveId" clId="{DED2F374-2B00-431C-AAA7-2A7950C983D6}" dt="2023-12-11T18:33:12.771" v="177" actId="26606"/>
          <ac:cxnSpMkLst>
            <pc:docMk/>
            <pc:sldMk cId="3750207240" sldId="277"/>
            <ac:cxnSpMk id="66" creationId="{82C7D74A-18BA-4709-A808-44E8815C4430}"/>
          </ac:cxnSpMkLst>
        </pc:cxnChg>
        <pc:cxnChg chg="add">
          <ac:chgData name="Joshua Cooling" userId="5e21e2c9d8810399" providerId="LiveId" clId="{DED2F374-2B00-431C-AAA7-2A7950C983D6}" dt="2023-12-11T18:33:12.771" v="177" actId="26606"/>
          <ac:cxnSpMkLst>
            <pc:docMk/>
            <pc:sldMk cId="3750207240" sldId="277"/>
            <ac:cxnSpMk id="68" creationId="{B5164A3F-1561-4039-8185-AB0EEB713EA7}"/>
          </ac:cxnSpMkLst>
        </pc:cxnChg>
        <pc:cxnChg chg="add">
          <ac:chgData name="Joshua Cooling" userId="5e21e2c9d8810399" providerId="LiveId" clId="{DED2F374-2B00-431C-AAA7-2A7950C983D6}" dt="2023-12-11T18:33:12.771" v="177" actId="26606"/>
          <ac:cxnSpMkLst>
            <pc:docMk/>
            <pc:sldMk cId="3750207240" sldId="277"/>
            <ac:cxnSpMk id="70" creationId="{2A35DB53-42BE-460E-9CA1-1294C98463CB}"/>
          </ac:cxnSpMkLst>
        </pc:cxnChg>
      </pc:sldChg>
      <pc:sldMasterChg chg="delSldLayout">
        <pc:chgData name="Joshua Cooling" userId="5e21e2c9d8810399" providerId="LiveId" clId="{DED2F374-2B00-431C-AAA7-2A7950C983D6}" dt="2023-12-11T18:28:25.181" v="20" actId="47"/>
        <pc:sldMasterMkLst>
          <pc:docMk/>
          <pc:sldMasterMk cId="129994685" sldId="2147483669"/>
        </pc:sldMasterMkLst>
        <pc:sldLayoutChg chg="del">
          <pc:chgData name="Joshua Cooling" userId="5e21e2c9d8810399" providerId="LiveId" clId="{DED2F374-2B00-431C-AAA7-2A7950C983D6}" dt="2023-12-11T18:28:16.891" v="13" actId="47"/>
          <pc:sldLayoutMkLst>
            <pc:docMk/>
            <pc:sldMasterMk cId="129994685" sldId="2147483669"/>
            <pc:sldLayoutMk cId="868436906" sldId="2147483687"/>
          </pc:sldLayoutMkLst>
        </pc:sldLayoutChg>
        <pc:sldLayoutChg chg="del">
          <pc:chgData name="Joshua Cooling" userId="5e21e2c9d8810399" providerId="LiveId" clId="{DED2F374-2B00-431C-AAA7-2A7950C983D6}" dt="2023-12-11T18:28:19.073" v="14" actId="47"/>
          <pc:sldLayoutMkLst>
            <pc:docMk/>
            <pc:sldMasterMk cId="129994685" sldId="2147483669"/>
            <pc:sldLayoutMk cId="274480280" sldId="2147483688"/>
          </pc:sldLayoutMkLst>
        </pc:sldLayoutChg>
        <pc:sldLayoutChg chg="del">
          <pc:chgData name="Joshua Cooling" userId="5e21e2c9d8810399" providerId="LiveId" clId="{DED2F374-2B00-431C-AAA7-2A7950C983D6}" dt="2023-12-11T18:28:22.003" v="15" actId="47"/>
          <pc:sldLayoutMkLst>
            <pc:docMk/>
            <pc:sldMasterMk cId="129994685" sldId="2147483669"/>
            <pc:sldLayoutMk cId="176013230" sldId="2147483689"/>
          </pc:sldLayoutMkLst>
        </pc:sldLayoutChg>
        <pc:sldLayoutChg chg="del">
          <pc:chgData name="Joshua Cooling" userId="5e21e2c9d8810399" providerId="LiveId" clId="{DED2F374-2B00-431C-AAA7-2A7950C983D6}" dt="2023-12-11T18:28:22.878" v="16" actId="47"/>
          <pc:sldLayoutMkLst>
            <pc:docMk/>
            <pc:sldMasterMk cId="129994685" sldId="2147483669"/>
            <pc:sldLayoutMk cId="2587205634" sldId="2147483690"/>
          </pc:sldLayoutMkLst>
        </pc:sldLayoutChg>
        <pc:sldLayoutChg chg="del">
          <pc:chgData name="Joshua Cooling" userId="5e21e2c9d8810399" providerId="LiveId" clId="{DED2F374-2B00-431C-AAA7-2A7950C983D6}" dt="2023-12-11T18:28:23.658" v="17" actId="47"/>
          <pc:sldLayoutMkLst>
            <pc:docMk/>
            <pc:sldMasterMk cId="129994685" sldId="2147483669"/>
            <pc:sldLayoutMk cId="275573421" sldId="2147483691"/>
          </pc:sldLayoutMkLst>
        </pc:sldLayoutChg>
        <pc:sldLayoutChg chg="del">
          <pc:chgData name="Joshua Cooling" userId="5e21e2c9d8810399" providerId="LiveId" clId="{DED2F374-2B00-431C-AAA7-2A7950C983D6}" dt="2023-12-11T18:28:24.178" v="18" actId="47"/>
          <pc:sldLayoutMkLst>
            <pc:docMk/>
            <pc:sldMasterMk cId="129994685" sldId="2147483669"/>
            <pc:sldLayoutMk cId="1451682213" sldId="2147483692"/>
          </pc:sldLayoutMkLst>
        </pc:sldLayoutChg>
        <pc:sldLayoutChg chg="del">
          <pc:chgData name="Joshua Cooling" userId="5e21e2c9d8810399" providerId="LiveId" clId="{DED2F374-2B00-431C-AAA7-2A7950C983D6}" dt="2023-12-11T18:28:25.181" v="20" actId="47"/>
          <pc:sldLayoutMkLst>
            <pc:docMk/>
            <pc:sldMasterMk cId="129994685" sldId="2147483669"/>
            <pc:sldLayoutMk cId="2944301994" sldId="214748369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12/11/2023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pic>
        <p:nvPicPr>
          <p:cNvPr id="7" name="Graphic 6">
            <a:extLst>
              <a:ext uri="{FF2B5EF4-FFF2-40B4-BE49-F238E27FC236}">
                <a16:creationId xmlns:a16="http://schemas.microsoft.com/office/drawing/2014/main" id="{97D0EC3F-504D-D7CE-FD52-FBA5C9770D3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355973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57756192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31558858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16433749"/>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46170504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7775034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137365331"/>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413901950"/>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334253795"/>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15949572"/>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24870928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44122055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78406976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834868765"/>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283309031"/>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90575483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637516869"/>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r>
              <a:rPr lang="en-US"/>
              <a:t>20XX</a:t>
            </a:r>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US"/>
              <a:t>PRESENTATION TITLE</a:t>
            </a:r>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129994685"/>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66" r:id="rId18"/>
  </p:sldLayoutIdLst>
  <p:hf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77B48D-7BF2-470D-876B-50CD5CC8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D9825-0159-6818-F496-A72D208D42C8}"/>
              </a:ext>
            </a:extLst>
          </p:cNvPr>
          <p:cNvSpPr>
            <a:spLocks noGrp="1"/>
          </p:cNvSpPr>
          <p:nvPr>
            <p:ph type="ctrTitle"/>
          </p:nvPr>
        </p:nvSpPr>
        <p:spPr>
          <a:xfrm>
            <a:off x="684213" y="685799"/>
            <a:ext cx="4781147" cy="2971801"/>
          </a:xfrm>
        </p:spPr>
        <p:txBody>
          <a:bodyPr>
            <a:normAutofit/>
          </a:bodyPr>
          <a:lstStyle/>
          <a:p>
            <a:r>
              <a:rPr lang="en-US" sz="4400"/>
              <a:t>Movie Recommender</a:t>
            </a:r>
          </a:p>
        </p:txBody>
      </p:sp>
      <p:sp>
        <p:nvSpPr>
          <p:cNvPr id="3" name="Subtitle 2">
            <a:extLst>
              <a:ext uri="{FF2B5EF4-FFF2-40B4-BE49-F238E27FC236}">
                <a16:creationId xmlns:a16="http://schemas.microsoft.com/office/drawing/2014/main" id="{14D4F184-5C68-55AA-5CAB-08D7AE0493DD}"/>
              </a:ext>
            </a:extLst>
          </p:cNvPr>
          <p:cNvSpPr>
            <a:spLocks noGrp="1"/>
          </p:cNvSpPr>
          <p:nvPr>
            <p:ph type="subTitle" idx="1"/>
          </p:nvPr>
        </p:nvSpPr>
        <p:spPr>
          <a:xfrm>
            <a:off x="684212" y="3843867"/>
            <a:ext cx="4816572" cy="1947333"/>
          </a:xfrm>
        </p:spPr>
        <p:txBody>
          <a:bodyPr>
            <a:normAutofit/>
          </a:bodyPr>
          <a:lstStyle/>
          <a:p>
            <a:r>
              <a:rPr lang="en-US"/>
              <a:t>Devin </a:t>
            </a:r>
            <a:r>
              <a:rPr lang="en-US" err="1"/>
              <a:t>Genord</a:t>
            </a:r>
            <a:r>
              <a:rPr lang="en-US"/>
              <a:t>, Brendan Clancy, Joshua Cooling</a:t>
            </a:r>
          </a:p>
        </p:txBody>
      </p:sp>
      <p:pic>
        <p:nvPicPr>
          <p:cNvPr id="5" name="Picture 4" descr="Popcorn and drink in an empty red theater">
            <a:extLst>
              <a:ext uri="{FF2B5EF4-FFF2-40B4-BE49-F238E27FC236}">
                <a16:creationId xmlns:a16="http://schemas.microsoft.com/office/drawing/2014/main" id="{2E00129D-E97C-5CB4-85CB-9B3FC053EE6E}"/>
              </a:ext>
            </a:extLst>
          </p:cNvPr>
          <p:cNvPicPr>
            <a:picLocks noChangeAspect="1"/>
          </p:cNvPicPr>
          <p:nvPr/>
        </p:nvPicPr>
        <p:blipFill rotWithShape="1">
          <a:blip r:embed="rId2"/>
          <a:srcRect l="30031" r="10858"/>
          <a:stretch/>
        </p:blipFill>
        <p:spPr>
          <a:xfrm>
            <a:off x="6096000" y="10"/>
            <a:ext cx="6095999" cy="6857990"/>
          </a:xfrm>
          <a:prstGeom prst="rect">
            <a:avLst/>
          </a:prstGeom>
          <a:effectLst>
            <a:innerShdw blurRad="57150" dist="38100" dir="14460000">
              <a:prstClr val="black">
                <a:alpha val="70000"/>
              </a:prstClr>
            </a:innerShdw>
          </a:effectLst>
        </p:spPr>
      </p:pic>
      <p:grpSp>
        <p:nvGrpSpPr>
          <p:cNvPr id="11" name="Group 10">
            <a:extLst>
              <a:ext uri="{FF2B5EF4-FFF2-40B4-BE49-F238E27FC236}">
                <a16:creationId xmlns:a16="http://schemas.microsoft.com/office/drawing/2014/main" id="{83DA8283-3FF4-47B3-9266-60768C7432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93200" y="8468"/>
            <a:ext cx="5795625" cy="5874808"/>
            <a:chOff x="6108170" y="8467"/>
            <a:chExt cx="6080656" cy="6163733"/>
          </a:xfrm>
        </p:grpSpPr>
        <p:cxnSp>
          <p:nvCxnSpPr>
            <p:cNvPr id="12" name="Straight Connector 11">
              <a:extLst>
                <a:ext uri="{FF2B5EF4-FFF2-40B4-BE49-F238E27FC236}">
                  <a16:creationId xmlns:a16="http://schemas.microsoft.com/office/drawing/2014/main" id="{EDEB65FF-EAD9-4242-80AE-A3FC7EB1EB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178B5500-48F2-41FA-BD8C-3C2400F620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47B2E66-9934-4251-A5B0-A180C0CC93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5CDA1666-64EC-4838-B0E1-4D545ECEA2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CC99E35-6C12-4F89-8CDA-9FD8B3CEE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8605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47781" y="-1004019"/>
            <a:ext cx="8534401" cy="2281600"/>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347782" y="1743974"/>
            <a:ext cx="8534400" cy="1498600"/>
          </a:xfrm>
        </p:spPr>
        <p:txBody>
          <a:bodyPr>
            <a:noAutofit/>
          </a:bodyPr>
          <a:lstStyle/>
          <a:p>
            <a:r>
              <a:rPr lang="en-US" b="0" i="0" dirty="0">
                <a:solidFill>
                  <a:srgbClr val="E6EDF3"/>
                </a:solidFill>
                <a:effectLst/>
                <a:latin typeface="-apple-system"/>
              </a:rPr>
              <a:t>Finding a new movie to watch can be a long process and take up all the time you even have to watch a movie in the first place. Our website is aimed to cut down on that issue and give users recommendations to new movies based on their favorite actors and actresses. A user can open the site and pick out a movie, let's say they like Forest Gump, they can know see other movies with the actors in that movie. They can pick out a Tom Hanks movie from a list of movies that he has been in. This will allow a user to choose a new movie much faster and save lots of time on movie nights. You can see all the best movies from our curated list. This allows each user to pick the perfect movie for them each night. You can discover new actors, actresses, and genres of movies to discover what you like the best. Picking a new movie shouldn't be a problem anymore with the help of our Movie Discovery website.</a:t>
            </a:r>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6" name="Straight Connector 35">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6" name="Rectangle 45">
            <a:extLst>
              <a:ext uri="{FF2B5EF4-FFF2-40B4-BE49-F238E27FC236}">
                <a16:creationId xmlns:a16="http://schemas.microsoft.com/office/drawing/2014/main" id="{58A973E8-C2D4-4C81-8ADE-C5C021A61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39ACEB-8E5E-FCB5-879C-50E7E78D32D6}"/>
              </a:ext>
            </a:extLst>
          </p:cNvPr>
          <p:cNvSpPr>
            <a:spLocks noGrp="1"/>
          </p:cNvSpPr>
          <p:nvPr>
            <p:ph type="title"/>
          </p:nvPr>
        </p:nvSpPr>
        <p:spPr>
          <a:xfrm>
            <a:off x="665641" y="4473679"/>
            <a:ext cx="9552558" cy="1233251"/>
          </a:xfrm>
        </p:spPr>
        <p:txBody>
          <a:bodyPr vert="horz" lIns="91440" tIns="45720" rIns="91440" bIns="45720" rtlCol="0" anchor="b">
            <a:normAutofit/>
          </a:bodyPr>
          <a:lstStyle/>
          <a:p>
            <a:r>
              <a:rPr lang="en-US" sz="4800" dirty="0"/>
              <a:t>First opened</a:t>
            </a:r>
          </a:p>
        </p:txBody>
      </p:sp>
      <p:sp>
        <p:nvSpPr>
          <p:cNvPr id="5" name="Footer Placeholder 4">
            <a:extLst>
              <a:ext uri="{FF2B5EF4-FFF2-40B4-BE49-F238E27FC236}">
                <a16:creationId xmlns:a16="http://schemas.microsoft.com/office/drawing/2014/main" id="{C29C27E5-0EB0-22A2-8C26-A9ED30AC1D3E}"/>
              </a:ext>
            </a:extLst>
          </p:cNvPr>
          <p:cNvSpPr>
            <a:spLocks noGrp="1"/>
          </p:cNvSpPr>
          <p:nvPr>
            <p:ph type="ftr" sz="quarter" idx="11"/>
          </p:nvPr>
        </p:nvSpPr>
        <p:spPr>
          <a:xfrm>
            <a:off x="684212" y="6172200"/>
            <a:ext cx="7543800" cy="365125"/>
          </a:xfrm>
        </p:spPr>
        <p:txBody>
          <a:bodyPr vert="horz" lIns="91440" tIns="45720" rIns="91440" bIns="45720" rtlCol="0" anchor="t">
            <a:normAutofit/>
          </a:bodyPr>
          <a:lstStyle/>
          <a:p>
            <a:pPr defTabSz="914400">
              <a:spcAft>
                <a:spcPts val="600"/>
              </a:spcAft>
            </a:pPr>
            <a:r>
              <a:rPr lang="en-US" b="0" i="0" kern="1200">
                <a:solidFill>
                  <a:schemeClr val="bg2">
                    <a:lumMod val="50000"/>
                  </a:schemeClr>
                </a:solidFill>
                <a:effectLst/>
                <a:latin typeface="+mn-lt"/>
                <a:ea typeface="+mn-ea"/>
                <a:cs typeface="+mn-cs"/>
              </a:rPr>
              <a:t>PRESENTATION TITLE</a:t>
            </a:r>
          </a:p>
        </p:txBody>
      </p:sp>
      <p:sp>
        <p:nvSpPr>
          <p:cNvPr id="6" name="Slide Number Placeholder 5">
            <a:extLst>
              <a:ext uri="{FF2B5EF4-FFF2-40B4-BE49-F238E27FC236}">
                <a16:creationId xmlns:a16="http://schemas.microsoft.com/office/drawing/2014/main" id="{F633E401-5E3A-328B-654F-62747FDBDAC2}"/>
              </a:ext>
            </a:extLst>
          </p:cNvPr>
          <p:cNvSpPr>
            <a:spLocks noGrp="1"/>
          </p:cNvSpPr>
          <p:nvPr>
            <p:ph type="sldNum" sz="quarter" idx="12"/>
          </p:nvPr>
        </p:nvSpPr>
        <p:spPr>
          <a:xfrm>
            <a:off x="10363200" y="5578475"/>
            <a:ext cx="1142245" cy="669925"/>
          </a:xfrm>
        </p:spPr>
        <p:txBody>
          <a:bodyPr vert="horz" lIns="91440" tIns="45720" rIns="91440" bIns="45720" rtlCol="0" anchor="b">
            <a:normAutofit/>
          </a:bodyPr>
          <a:lstStyle/>
          <a:p>
            <a:pPr defTabSz="914400">
              <a:spcAft>
                <a:spcPts val="600"/>
              </a:spcAft>
            </a:pPr>
            <a:fld id="{A49DFD55-3C28-40EF-9E31-A92D2E4017FF}" type="slidenum">
              <a:rPr lang="en-US" smtClean="0"/>
              <a:pPr defTabSz="914400">
                <a:spcAft>
                  <a:spcPts val="600"/>
                </a:spcAft>
              </a:pPr>
              <a:t>3</a:t>
            </a:fld>
            <a:endParaRPr lang="en-US"/>
          </a:p>
        </p:txBody>
      </p:sp>
      <p:grpSp>
        <p:nvGrpSpPr>
          <p:cNvPr id="48" name="Group 47">
            <a:extLst>
              <a:ext uri="{FF2B5EF4-FFF2-40B4-BE49-F238E27FC236}">
                <a16:creationId xmlns:a16="http://schemas.microsoft.com/office/drawing/2014/main" id="{A08E251A-5371-4E82-A0F3-2CA0C15AB0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9" name="Straight Connector 48">
              <a:extLst>
                <a:ext uri="{FF2B5EF4-FFF2-40B4-BE49-F238E27FC236}">
                  <a16:creationId xmlns:a16="http://schemas.microsoft.com/office/drawing/2014/main" id="{D31AC21F-237B-4CA8-BC96-29F3607FAB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9959094C-A1B3-4AD4-9AAE-0FCDDD7984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D5EC0EFA-8A7F-4299-A623-3EE741461B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965D7216-F9AF-42BE-99AD-1904DEF69C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CDE3349B-AD7F-48C8-9300-D81D694367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5" name="Snip Diagonal Corner Rectangle 12">
            <a:extLst>
              <a:ext uri="{FF2B5EF4-FFF2-40B4-BE49-F238E27FC236}">
                <a16:creationId xmlns:a16="http://schemas.microsoft.com/office/drawing/2014/main" id="{E05CABE9-5E7C-4773-BFCD-24B199FA1A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251" y="690851"/>
            <a:ext cx="9615670" cy="3607302"/>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442FB13F-1BF4-45D4-EABE-C517A784E8F7}"/>
              </a:ext>
            </a:extLst>
          </p:cNvPr>
          <p:cNvPicPr>
            <a:picLocks noChangeAspect="1"/>
          </p:cNvPicPr>
          <p:nvPr/>
        </p:nvPicPr>
        <p:blipFill rotWithShape="1">
          <a:blip r:embed="rId2"/>
          <a:srcRect r="1" b="39891"/>
          <a:stretch/>
        </p:blipFill>
        <p:spPr>
          <a:xfrm>
            <a:off x="834934" y="854087"/>
            <a:ext cx="9290304" cy="3280831"/>
          </a:xfrm>
          <a:custGeom>
            <a:avLst/>
            <a:gdLst/>
            <a:ahLst/>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Tree>
    <p:extLst>
      <p:ext uri="{BB962C8B-B14F-4D97-AF65-F5344CB8AC3E}">
        <p14:creationId xmlns:p14="http://schemas.microsoft.com/office/powerpoint/2010/main" val="2339055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70" name="Straight Connector 69">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80" name="Rectangle 79">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E584D-08E8-2AC3-8F25-AB0CFBFFF1E9}"/>
              </a:ext>
            </a:extLst>
          </p:cNvPr>
          <p:cNvSpPr>
            <a:spLocks noGrp="1"/>
          </p:cNvSpPr>
          <p:nvPr>
            <p:ph type="title"/>
          </p:nvPr>
        </p:nvSpPr>
        <p:spPr>
          <a:xfrm>
            <a:off x="7532710" y="628617"/>
            <a:ext cx="3971902" cy="3028983"/>
          </a:xfrm>
        </p:spPr>
        <p:txBody>
          <a:bodyPr vert="horz" lIns="91440" tIns="45720" rIns="91440" bIns="45720" rtlCol="0" anchor="b">
            <a:normAutofit/>
          </a:bodyPr>
          <a:lstStyle/>
          <a:p>
            <a:r>
              <a:rPr lang="en-US" sz="4800"/>
              <a:t>Searching for movie</a:t>
            </a:r>
          </a:p>
        </p:txBody>
      </p:sp>
      <p:sp>
        <p:nvSpPr>
          <p:cNvPr id="82"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17E4A2D-5CAF-EE2E-3B5F-C92029310BF0}"/>
              </a:ext>
            </a:extLst>
          </p:cNvPr>
          <p:cNvPicPr>
            <a:picLocks noChangeAspect="1"/>
          </p:cNvPicPr>
          <p:nvPr/>
        </p:nvPicPr>
        <p:blipFill rotWithShape="1">
          <a:blip r:embed="rId2"/>
          <a:srcRect l="2533" r="23118" b="-1"/>
          <a:stretch/>
        </p:blipFill>
        <p:spPr>
          <a:xfrm>
            <a:off x="79907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5" name="Footer Placeholder 4">
            <a:extLst>
              <a:ext uri="{FF2B5EF4-FFF2-40B4-BE49-F238E27FC236}">
                <a16:creationId xmlns:a16="http://schemas.microsoft.com/office/drawing/2014/main" id="{AAF20D9C-DC6F-44F0-E54C-740037613888}"/>
              </a:ext>
            </a:extLst>
          </p:cNvPr>
          <p:cNvSpPr>
            <a:spLocks noGrp="1"/>
          </p:cNvSpPr>
          <p:nvPr>
            <p:ph type="ftr" sz="quarter" idx="11"/>
          </p:nvPr>
        </p:nvSpPr>
        <p:spPr>
          <a:xfrm>
            <a:off x="684212" y="6172200"/>
            <a:ext cx="7543800" cy="365125"/>
          </a:xfrm>
        </p:spPr>
        <p:txBody>
          <a:bodyPr vert="horz" lIns="91440" tIns="45720" rIns="91440" bIns="45720" rtlCol="0" anchor="t">
            <a:normAutofit/>
          </a:bodyPr>
          <a:lstStyle/>
          <a:p>
            <a:pPr defTabSz="914400">
              <a:spcAft>
                <a:spcPts val="600"/>
              </a:spcAft>
            </a:pPr>
            <a:r>
              <a:rPr lang="en-US" b="0" i="0" kern="1200">
                <a:solidFill>
                  <a:schemeClr val="bg2">
                    <a:lumMod val="50000"/>
                  </a:schemeClr>
                </a:solidFill>
                <a:effectLst/>
                <a:latin typeface="+mn-lt"/>
                <a:ea typeface="+mn-ea"/>
                <a:cs typeface="+mn-cs"/>
              </a:rPr>
              <a:t>PRESENTATION TITLE</a:t>
            </a:r>
          </a:p>
        </p:txBody>
      </p:sp>
      <p:sp>
        <p:nvSpPr>
          <p:cNvPr id="6" name="Slide Number Placeholder 5">
            <a:extLst>
              <a:ext uri="{FF2B5EF4-FFF2-40B4-BE49-F238E27FC236}">
                <a16:creationId xmlns:a16="http://schemas.microsoft.com/office/drawing/2014/main" id="{9D2C20AE-26FD-7371-43B1-44B8A0F79364}"/>
              </a:ext>
            </a:extLst>
          </p:cNvPr>
          <p:cNvSpPr>
            <a:spLocks noGrp="1"/>
          </p:cNvSpPr>
          <p:nvPr>
            <p:ph type="sldNum" sz="quarter" idx="12"/>
          </p:nvPr>
        </p:nvSpPr>
        <p:spPr>
          <a:xfrm>
            <a:off x="10363200" y="5578475"/>
            <a:ext cx="1142245" cy="669925"/>
          </a:xfrm>
        </p:spPr>
        <p:txBody>
          <a:bodyPr vert="horz" lIns="91440" tIns="45720" rIns="91440" bIns="45720" rtlCol="0" anchor="b">
            <a:normAutofit/>
          </a:bodyPr>
          <a:lstStyle/>
          <a:p>
            <a:pPr defTabSz="914400">
              <a:spcAft>
                <a:spcPts val="600"/>
              </a:spcAft>
            </a:pPr>
            <a:fld id="{A49DFD55-3C28-40EF-9E31-A92D2E4017FF}" type="slidenum">
              <a:rPr lang="en-US" smtClean="0"/>
              <a:pPr defTabSz="914400">
                <a:spcAft>
                  <a:spcPts val="600"/>
                </a:spcAft>
              </a:pPr>
              <a:t>4</a:t>
            </a:fld>
            <a:endParaRPr lang="en-US"/>
          </a:p>
        </p:txBody>
      </p:sp>
      <p:grpSp>
        <p:nvGrpSpPr>
          <p:cNvPr id="84" name="Group 83">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85" name="Straight Connector 84">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07737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65" name="Straight Connector 64">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72" name="Rectangle 71">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644D28-6D58-11C7-84AC-E37C9C0CFE7A}"/>
              </a:ext>
            </a:extLst>
          </p:cNvPr>
          <p:cNvSpPr>
            <a:spLocks noGrp="1"/>
          </p:cNvSpPr>
          <p:nvPr>
            <p:ph type="title"/>
          </p:nvPr>
        </p:nvSpPr>
        <p:spPr>
          <a:xfrm>
            <a:off x="7532710" y="628617"/>
            <a:ext cx="3971902" cy="3028983"/>
          </a:xfrm>
        </p:spPr>
        <p:txBody>
          <a:bodyPr vert="horz" lIns="91440" tIns="45720" rIns="91440" bIns="45720" rtlCol="0" anchor="b">
            <a:normAutofit/>
          </a:bodyPr>
          <a:lstStyle/>
          <a:p>
            <a:r>
              <a:rPr lang="en-US" sz="3700" dirty="0"/>
              <a:t>Searching for a movie cont.</a:t>
            </a:r>
          </a:p>
        </p:txBody>
      </p:sp>
      <p:sp>
        <p:nvSpPr>
          <p:cNvPr id="74"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763C6E6-D9E0-4D7B-527E-8863976B4E4B}"/>
              </a:ext>
            </a:extLst>
          </p:cNvPr>
          <p:cNvPicPr>
            <a:picLocks noChangeAspect="1"/>
          </p:cNvPicPr>
          <p:nvPr/>
        </p:nvPicPr>
        <p:blipFill rotWithShape="1">
          <a:blip r:embed="rId2"/>
          <a:srcRect l="3305" r="22978" b="1"/>
          <a:stretch/>
        </p:blipFill>
        <p:spPr>
          <a:xfrm>
            <a:off x="79907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5" name="Footer Placeholder 4">
            <a:extLst>
              <a:ext uri="{FF2B5EF4-FFF2-40B4-BE49-F238E27FC236}">
                <a16:creationId xmlns:a16="http://schemas.microsoft.com/office/drawing/2014/main" id="{111D6423-C174-647D-BB3F-206D01E19EF8}"/>
              </a:ext>
            </a:extLst>
          </p:cNvPr>
          <p:cNvSpPr>
            <a:spLocks noGrp="1"/>
          </p:cNvSpPr>
          <p:nvPr>
            <p:ph type="ftr" sz="quarter" idx="11"/>
          </p:nvPr>
        </p:nvSpPr>
        <p:spPr>
          <a:xfrm>
            <a:off x="684212" y="6172200"/>
            <a:ext cx="7543800" cy="365125"/>
          </a:xfrm>
        </p:spPr>
        <p:txBody>
          <a:bodyPr vert="horz" lIns="91440" tIns="45720" rIns="91440" bIns="45720" rtlCol="0" anchor="t">
            <a:normAutofit/>
          </a:bodyPr>
          <a:lstStyle/>
          <a:p>
            <a:pPr defTabSz="914400">
              <a:spcAft>
                <a:spcPts val="600"/>
              </a:spcAft>
            </a:pPr>
            <a:r>
              <a:rPr lang="en-US" b="0" i="0" kern="1200">
                <a:solidFill>
                  <a:schemeClr val="bg2">
                    <a:lumMod val="50000"/>
                  </a:schemeClr>
                </a:solidFill>
                <a:effectLst/>
                <a:latin typeface="+mn-lt"/>
                <a:ea typeface="+mn-ea"/>
                <a:cs typeface="+mn-cs"/>
              </a:rPr>
              <a:t>PRESENTATION TITLE</a:t>
            </a:r>
          </a:p>
        </p:txBody>
      </p:sp>
      <p:sp>
        <p:nvSpPr>
          <p:cNvPr id="6" name="Slide Number Placeholder 5">
            <a:extLst>
              <a:ext uri="{FF2B5EF4-FFF2-40B4-BE49-F238E27FC236}">
                <a16:creationId xmlns:a16="http://schemas.microsoft.com/office/drawing/2014/main" id="{BC2DA728-CD06-3C9E-670F-1F3A6429AEC1}"/>
              </a:ext>
            </a:extLst>
          </p:cNvPr>
          <p:cNvSpPr>
            <a:spLocks noGrp="1"/>
          </p:cNvSpPr>
          <p:nvPr>
            <p:ph type="sldNum" sz="quarter" idx="12"/>
          </p:nvPr>
        </p:nvSpPr>
        <p:spPr>
          <a:xfrm>
            <a:off x="10363200" y="5578475"/>
            <a:ext cx="1142245" cy="669925"/>
          </a:xfrm>
        </p:spPr>
        <p:txBody>
          <a:bodyPr vert="horz" lIns="91440" tIns="45720" rIns="91440" bIns="45720" rtlCol="0" anchor="b">
            <a:normAutofit/>
          </a:bodyPr>
          <a:lstStyle/>
          <a:p>
            <a:pPr defTabSz="914400">
              <a:spcAft>
                <a:spcPts val="600"/>
              </a:spcAft>
            </a:pPr>
            <a:fld id="{A49DFD55-3C28-40EF-9E31-A92D2E4017FF}" type="slidenum">
              <a:rPr lang="en-US" smtClean="0"/>
              <a:pPr defTabSz="914400">
                <a:spcAft>
                  <a:spcPts val="600"/>
                </a:spcAft>
              </a:pPr>
              <a:t>5</a:t>
            </a:fld>
            <a:endParaRPr lang="en-US"/>
          </a:p>
        </p:txBody>
      </p:sp>
      <p:grpSp>
        <p:nvGrpSpPr>
          <p:cNvPr id="76" name="Group 75">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77" name="Straight Connector 76">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750207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9" name="Straight Connector 98">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06" name="Rectangle 105">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ADA016-3A8F-1030-9F0C-D28B1A052F63}"/>
              </a:ext>
            </a:extLst>
          </p:cNvPr>
          <p:cNvSpPr>
            <a:spLocks noGrp="1"/>
          </p:cNvSpPr>
          <p:nvPr>
            <p:ph type="title"/>
          </p:nvPr>
        </p:nvSpPr>
        <p:spPr>
          <a:xfrm>
            <a:off x="7532710" y="628617"/>
            <a:ext cx="3971902" cy="3028983"/>
          </a:xfrm>
        </p:spPr>
        <p:txBody>
          <a:bodyPr vert="horz" lIns="91440" tIns="45720" rIns="91440" bIns="45720" rtlCol="0" anchor="b">
            <a:normAutofit/>
          </a:bodyPr>
          <a:lstStyle/>
          <a:p>
            <a:r>
              <a:rPr lang="en-US" sz="4800" dirty="0">
                <a:solidFill>
                  <a:srgbClr val="FFFFFF"/>
                </a:solidFill>
              </a:rPr>
              <a:t>Searching for not a movie</a:t>
            </a:r>
          </a:p>
        </p:txBody>
      </p:sp>
      <p:sp useBgFill="1">
        <p:nvSpPr>
          <p:cNvPr id="108"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5820AF2-507D-EE1A-45DD-9E33395CBB02}"/>
              </a:ext>
            </a:extLst>
          </p:cNvPr>
          <p:cNvPicPr>
            <a:picLocks noChangeAspect="1"/>
          </p:cNvPicPr>
          <p:nvPr/>
        </p:nvPicPr>
        <p:blipFill>
          <a:blip r:embed="rId2"/>
          <a:stretch>
            <a:fillRect/>
          </a:stretch>
        </p:blipFill>
        <p:spPr>
          <a:xfrm>
            <a:off x="1101217" y="1663075"/>
            <a:ext cx="5450437" cy="3202131"/>
          </a:xfrm>
          <a:prstGeom prst="rect">
            <a:avLst/>
          </a:prstGeom>
        </p:spPr>
      </p:pic>
      <p:sp>
        <p:nvSpPr>
          <p:cNvPr id="5" name="Footer Placeholder 4">
            <a:extLst>
              <a:ext uri="{FF2B5EF4-FFF2-40B4-BE49-F238E27FC236}">
                <a16:creationId xmlns:a16="http://schemas.microsoft.com/office/drawing/2014/main" id="{357F0A4B-5549-85A1-5D83-670199C5611F}"/>
              </a:ext>
            </a:extLst>
          </p:cNvPr>
          <p:cNvSpPr>
            <a:spLocks noGrp="1"/>
          </p:cNvSpPr>
          <p:nvPr>
            <p:ph type="ftr" sz="quarter" idx="11"/>
          </p:nvPr>
        </p:nvSpPr>
        <p:spPr>
          <a:xfrm>
            <a:off x="684212" y="6172200"/>
            <a:ext cx="7543800" cy="365125"/>
          </a:xfrm>
        </p:spPr>
        <p:txBody>
          <a:bodyPr vert="horz" lIns="91440" tIns="45720" rIns="91440" bIns="45720" rtlCol="0" anchor="t">
            <a:normAutofit/>
          </a:bodyPr>
          <a:lstStyle/>
          <a:p>
            <a:pPr defTabSz="914400">
              <a:spcAft>
                <a:spcPts val="600"/>
              </a:spcAft>
            </a:pPr>
            <a:r>
              <a:rPr lang="en-US" b="0" i="0" kern="1200">
                <a:solidFill>
                  <a:srgbClr val="0A304A"/>
                </a:solidFill>
                <a:effectLst/>
                <a:latin typeface="+mn-lt"/>
                <a:ea typeface="+mn-ea"/>
                <a:cs typeface="+mn-cs"/>
              </a:rPr>
              <a:t>PRESENTATION TITLE</a:t>
            </a:r>
          </a:p>
        </p:txBody>
      </p:sp>
      <p:sp>
        <p:nvSpPr>
          <p:cNvPr id="6" name="Slide Number Placeholder 5">
            <a:extLst>
              <a:ext uri="{FF2B5EF4-FFF2-40B4-BE49-F238E27FC236}">
                <a16:creationId xmlns:a16="http://schemas.microsoft.com/office/drawing/2014/main" id="{A3A71080-7F41-AD6D-3AF8-53A2C90FBA6E}"/>
              </a:ext>
            </a:extLst>
          </p:cNvPr>
          <p:cNvSpPr>
            <a:spLocks noGrp="1"/>
          </p:cNvSpPr>
          <p:nvPr>
            <p:ph type="sldNum" sz="quarter" idx="12"/>
          </p:nvPr>
        </p:nvSpPr>
        <p:spPr>
          <a:xfrm>
            <a:off x="10363200" y="5578475"/>
            <a:ext cx="1142245" cy="669925"/>
          </a:xfrm>
        </p:spPr>
        <p:txBody>
          <a:bodyPr vert="horz" lIns="91440" tIns="45720" rIns="91440" bIns="45720" rtlCol="0" anchor="b">
            <a:normAutofit/>
          </a:bodyPr>
          <a:lstStyle/>
          <a:p>
            <a:pPr defTabSz="914400">
              <a:spcAft>
                <a:spcPts val="600"/>
              </a:spcAft>
            </a:pPr>
            <a:fld id="{A49DFD55-3C28-40EF-9E31-A92D2E4017FF}" type="slidenum">
              <a:rPr lang="en-US">
                <a:solidFill>
                  <a:srgbClr val="0A304A"/>
                </a:solidFill>
              </a:rPr>
              <a:pPr defTabSz="914400">
                <a:spcAft>
                  <a:spcPts val="600"/>
                </a:spcAft>
              </a:pPr>
              <a:t>6</a:t>
            </a:fld>
            <a:endParaRPr lang="en-US">
              <a:solidFill>
                <a:srgbClr val="0A304A"/>
              </a:solidFill>
            </a:endParaRPr>
          </a:p>
        </p:txBody>
      </p:sp>
      <p:grpSp>
        <p:nvGrpSpPr>
          <p:cNvPr id="110" name="Group 109">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1" name="Straight Connector 110">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9555484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Slice</Template>
  <TotalTime>19</TotalTime>
  <Words>232</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-apple-system</vt:lpstr>
      <vt:lpstr>Arial</vt:lpstr>
      <vt:lpstr>Calibri</vt:lpstr>
      <vt:lpstr>Century Gothic</vt:lpstr>
      <vt:lpstr>Wingdings 3</vt:lpstr>
      <vt:lpstr>Slice</vt:lpstr>
      <vt:lpstr>Movie Recommender</vt:lpstr>
      <vt:lpstr>INTRODUCTION</vt:lpstr>
      <vt:lpstr>First opened</vt:lpstr>
      <vt:lpstr>Searching for movie</vt:lpstr>
      <vt:lpstr>Searching for a movie cont.</vt:lpstr>
      <vt:lpstr>Searching for not a movie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Recommender</dc:title>
  <dc:creator>Joshua Cooling</dc:creator>
  <cp:lastModifiedBy>Joshua Cooling</cp:lastModifiedBy>
  <cp:revision>1</cp:revision>
  <dcterms:created xsi:type="dcterms:W3CDTF">2023-12-11T18:14:54Z</dcterms:created>
  <dcterms:modified xsi:type="dcterms:W3CDTF">2023-12-11T18:34:38Z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