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1"/>
  </p:normalViewPr>
  <p:slideViewPr>
    <p:cSldViewPr snapToGrid="0" snapToObjects="1">
      <p:cViewPr varScale="1">
        <p:scale>
          <a:sx n="90" d="100"/>
          <a:sy n="90" d="100"/>
        </p:scale>
        <p:origin x="232" y="5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961F05-703B-6F4A-B00C-5D368FA7D15B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834CA4-0920-6046-87D1-28FF7A5D20B9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Quality</a:t>
          </a:r>
        </a:p>
      </dgm:t>
    </dgm:pt>
    <dgm:pt modelId="{D7007933-9DB6-734A-845A-C86451517134}" type="parTrans" cxnId="{76E1A901-053C-A144-B87E-18D2973CE55E}">
      <dgm:prSet/>
      <dgm:spPr/>
      <dgm:t>
        <a:bodyPr/>
        <a:lstStyle/>
        <a:p>
          <a:endParaRPr lang="en-US"/>
        </a:p>
      </dgm:t>
    </dgm:pt>
    <dgm:pt modelId="{FA40E984-9148-864A-AAB8-49039161967E}" type="sibTrans" cxnId="{76E1A901-053C-A144-B87E-18D2973CE55E}">
      <dgm:prSet/>
      <dgm:spPr/>
      <dgm:t>
        <a:bodyPr/>
        <a:lstStyle/>
        <a:p>
          <a:endParaRPr lang="en-US"/>
        </a:p>
      </dgm:t>
    </dgm:pt>
    <dgm:pt modelId="{8B0071A5-A017-F043-AE21-D7A1C6177918}">
      <dgm:prSet phldrT="[Text]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US" dirty="0"/>
            <a:t>Speed</a:t>
          </a:r>
        </a:p>
      </dgm:t>
    </dgm:pt>
    <dgm:pt modelId="{02889B5C-C92E-A04A-B9BE-1FE4EA06554A}" type="parTrans" cxnId="{DD2EBF98-21D7-394E-8038-E1CD7CEC0DBB}">
      <dgm:prSet/>
      <dgm:spPr/>
      <dgm:t>
        <a:bodyPr/>
        <a:lstStyle/>
        <a:p>
          <a:endParaRPr lang="en-US"/>
        </a:p>
      </dgm:t>
    </dgm:pt>
    <dgm:pt modelId="{B4D5E4E7-57DF-0045-A2B9-485F73DAD324}" type="sibTrans" cxnId="{DD2EBF98-21D7-394E-8038-E1CD7CEC0DBB}">
      <dgm:prSet/>
      <dgm:spPr/>
      <dgm:t>
        <a:bodyPr/>
        <a:lstStyle/>
        <a:p>
          <a:endParaRPr lang="en-US"/>
        </a:p>
      </dgm:t>
    </dgm:pt>
    <dgm:pt modelId="{FFBF6B28-9906-254D-8357-0F14593E9A30}">
      <dgm:prSet phldrT="[Text]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US" dirty="0"/>
            <a:t>Price</a:t>
          </a:r>
        </a:p>
      </dgm:t>
    </dgm:pt>
    <dgm:pt modelId="{315324E0-2365-1A45-9968-3504FA505869}" type="parTrans" cxnId="{53E5C263-B1DA-514E-8E55-ABAAF7A7E082}">
      <dgm:prSet/>
      <dgm:spPr/>
      <dgm:t>
        <a:bodyPr/>
        <a:lstStyle/>
        <a:p>
          <a:endParaRPr lang="en-US"/>
        </a:p>
      </dgm:t>
    </dgm:pt>
    <dgm:pt modelId="{34448230-A2FA-0E4D-8B93-72A54415B535}" type="sibTrans" cxnId="{53E5C263-B1DA-514E-8E55-ABAAF7A7E082}">
      <dgm:prSet/>
      <dgm:spPr/>
      <dgm:t>
        <a:bodyPr/>
        <a:lstStyle/>
        <a:p>
          <a:endParaRPr lang="en-US"/>
        </a:p>
      </dgm:t>
    </dgm:pt>
    <dgm:pt modelId="{7EDA9F4E-F9F8-8F4F-BFC2-4657F1E29780}">
      <dgm:prSet phldrT="[Text]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US" dirty="0"/>
            <a:t>Availability</a:t>
          </a:r>
        </a:p>
      </dgm:t>
    </dgm:pt>
    <dgm:pt modelId="{BA118657-A2F7-F045-B8F1-B419CDDEEA9B}" type="parTrans" cxnId="{E8E9F6F9-356A-A64A-BF0C-6E3422005862}">
      <dgm:prSet/>
      <dgm:spPr/>
      <dgm:t>
        <a:bodyPr/>
        <a:lstStyle/>
        <a:p>
          <a:endParaRPr lang="en-US"/>
        </a:p>
      </dgm:t>
    </dgm:pt>
    <dgm:pt modelId="{5AE12238-2F76-D94F-82AC-5C7981C06FD8}" type="sibTrans" cxnId="{E8E9F6F9-356A-A64A-BF0C-6E3422005862}">
      <dgm:prSet/>
      <dgm:spPr/>
      <dgm:t>
        <a:bodyPr/>
        <a:lstStyle/>
        <a:p>
          <a:endParaRPr lang="en-US"/>
        </a:p>
      </dgm:t>
    </dgm:pt>
    <dgm:pt modelId="{E5E6D769-E15B-6743-B67E-632E503D56DB}">
      <dgm:prSet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US" dirty="0"/>
            <a:t>Usage</a:t>
          </a:r>
        </a:p>
      </dgm:t>
    </dgm:pt>
    <dgm:pt modelId="{5779BB81-A588-6B4A-9C0E-58D6DCF05819}" type="parTrans" cxnId="{3D7A46E9-D090-CD4A-8038-F3CF903C0A90}">
      <dgm:prSet/>
      <dgm:spPr/>
      <dgm:t>
        <a:bodyPr/>
        <a:lstStyle/>
        <a:p>
          <a:endParaRPr lang="en-US"/>
        </a:p>
      </dgm:t>
    </dgm:pt>
    <dgm:pt modelId="{1E10DD61-45BE-A440-809F-CAFD5E393008}" type="sibTrans" cxnId="{3D7A46E9-D090-CD4A-8038-F3CF903C0A90}">
      <dgm:prSet/>
      <dgm:spPr/>
      <dgm:t>
        <a:bodyPr/>
        <a:lstStyle/>
        <a:p>
          <a:endParaRPr lang="en-US"/>
        </a:p>
      </dgm:t>
    </dgm:pt>
    <dgm:pt modelId="{545BC75F-2918-F748-AA19-5B95F8BDAC0A}">
      <dgm:prSet/>
      <dgm:spPr/>
      <dgm:t>
        <a:bodyPr/>
        <a:lstStyle/>
        <a:p>
          <a:r>
            <a:rPr lang="en-US" dirty="0"/>
            <a:t>Price Per Package</a:t>
          </a:r>
        </a:p>
      </dgm:t>
    </dgm:pt>
    <dgm:pt modelId="{565873DD-1908-CC4F-9261-1E89FF80FAA1}" type="parTrans" cxnId="{D9A4B7C9-0F36-0642-B277-FA8AAB551EE9}">
      <dgm:prSet/>
      <dgm:spPr/>
      <dgm:t>
        <a:bodyPr/>
        <a:lstStyle/>
        <a:p>
          <a:endParaRPr lang="en-US"/>
        </a:p>
      </dgm:t>
    </dgm:pt>
    <dgm:pt modelId="{2D662A57-5965-D44F-A9D6-4C06DE93BB91}" type="sibTrans" cxnId="{D9A4B7C9-0F36-0642-B277-FA8AAB551EE9}">
      <dgm:prSet/>
      <dgm:spPr/>
      <dgm:t>
        <a:bodyPr/>
        <a:lstStyle/>
        <a:p>
          <a:endParaRPr lang="en-US"/>
        </a:p>
      </dgm:t>
    </dgm:pt>
    <dgm:pt modelId="{4D23CBC9-9D38-1D49-BC7B-0FFDFEB7A69D}">
      <dgm:prSet/>
      <dgm:spPr/>
      <dgm:t>
        <a:bodyPr/>
        <a:lstStyle/>
        <a:p>
          <a:r>
            <a:rPr lang="en-US" dirty="0"/>
            <a:t>Price Per MB/s</a:t>
          </a:r>
        </a:p>
      </dgm:t>
    </dgm:pt>
    <dgm:pt modelId="{0F4D70A2-5313-474D-90C4-44C44A3E3D59}" type="parTrans" cxnId="{1340B49C-27A1-4147-8110-6005E7029618}">
      <dgm:prSet/>
      <dgm:spPr/>
      <dgm:t>
        <a:bodyPr/>
        <a:lstStyle/>
        <a:p>
          <a:endParaRPr lang="en-US"/>
        </a:p>
      </dgm:t>
    </dgm:pt>
    <dgm:pt modelId="{1FEA798E-5E1D-6E4D-B6AE-814539A37961}" type="sibTrans" cxnId="{1340B49C-27A1-4147-8110-6005E7029618}">
      <dgm:prSet/>
      <dgm:spPr/>
      <dgm:t>
        <a:bodyPr/>
        <a:lstStyle/>
        <a:p>
          <a:endParaRPr lang="en-US"/>
        </a:p>
      </dgm:t>
    </dgm:pt>
    <dgm:pt modelId="{66AECB40-E594-CA4A-AFFA-14F7099A1412}">
      <dgm:prSet/>
      <dgm:spPr/>
      <dgm:t>
        <a:bodyPr/>
        <a:lstStyle/>
        <a:p>
          <a:r>
            <a:rPr lang="en-US" dirty="0"/>
            <a:t>CDN Packet Speed</a:t>
          </a:r>
        </a:p>
      </dgm:t>
    </dgm:pt>
    <dgm:pt modelId="{CAE4DB8E-4E31-F945-9816-D71A058BD45B}" type="parTrans" cxnId="{FE404B31-9FBC-C849-8D86-94357ABDB7A1}">
      <dgm:prSet/>
      <dgm:spPr/>
      <dgm:t>
        <a:bodyPr/>
        <a:lstStyle/>
        <a:p>
          <a:endParaRPr lang="en-US"/>
        </a:p>
      </dgm:t>
    </dgm:pt>
    <dgm:pt modelId="{ECD19BB0-B41C-0D46-90DF-6F9E7E3F2D7C}" type="sibTrans" cxnId="{FE404B31-9FBC-C849-8D86-94357ABDB7A1}">
      <dgm:prSet/>
      <dgm:spPr/>
      <dgm:t>
        <a:bodyPr/>
        <a:lstStyle/>
        <a:p>
          <a:endParaRPr lang="en-US"/>
        </a:p>
      </dgm:t>
    </dgm:pt>
    <dgm:pt modelId="{23B35142-3C40-6443-8AD7-A4A6BE58FE95}">
      <dgm:prSet/>
      <dgm:spPr/>
      <dgm:t>
        <a:bodyPr/>
        <a:lstStyle/>
        <a:p>
          <a:r>
            <a:rPr lang="en-US" dirty="0"/>
            <a:t>Fixed Subs Per 100</a:t>
          </a:r>
        </a:p>
      </dgm:t>
    </dgm:pt>
    <dgm:pt modelId="{CA053D8C-0918-D34E-B6F3-7E03E8D03B6F}" type="parTrans" cxnId="{DCDCD841-710E-0343-BB1B-73036C20DF4A}">
      <dgm:prSet/>
      <dgm:spPr/>
      <dgm:t>
        <a:bodyPr/>
        <a:lstStyle/>
        <a:p>
          <a:endParaRPr lang="en-US"/>
        </a:p>
      </dgm:t>
    </dgm:pt>
    <dgm:pt modelId="{99A855CB-B301-2F40-A82C-615EBEE8FF5B}" type="sibTrans" cxnId="{DCDCD841-710E-0343-BB1B-73036C20DF4A}">
      <dgm:prSet/>
      <dgm:spPr/>
      <dgm:t>
        <a:bodyPr/>
        <a:lstStyle/>
        <a:p>
          <a:endParaRPr lang="en-US"/>
        </a:p>
      </dgm:t>
    </dgm:pt>
    <dgm:pt modelId="{DFCD5D0C-9C0E-124C-AD4A-6E67389CB5A5}">
      <dgm:prSet/>
      <dgm:spPr/>
      <dgm:t>
        <a:bodyPr/>
        <a:lstStyle/>
        <a:p>
          <a:r>
            <a:rPr lang="en-US" dirty="0"/>
            <a:t>Mobile Subs Per 100</a:t>
          </a:r>
        </a:p>
      </dgm:t>
    </dgm:pt>
    <dgm:pt modelId="{A0A9FA49-11DA-A046-A3C1-8BD126968C5B}" type="parTrans" cxnId="{A1DEA9CB-3EE9-1746-82AF-5C1B4DD9885A}">
      <dgm:prSet/>
      <dgm:spPr/>
      <dgm:t>
        <a:bodyPr/>
        <a:lstStyle/>
        <a:p>
          <a:endParaRPr lang="en-US"/>
        </a:p>
      </dgm:t>
    </dgm:pt>
    <dgm:pt modelId="{85C55CB3-F6D3-3543-BAE4-2544B95433BC}" type="sibTrans" cxnId="{A1DEA9CB-3EE9-1746-82AF-5C1B4DD9885A}">
      <dgm:prSet/>
      <dgm:spPr/>
      <dgm:t>
        <a:bodyPr/>
        <a:lstStyle/>
        <a:p>
          <a:endParaRPr lang="en-US"/>
        </a:p>
      </dgm:t>
    </dgm:pt>
    <dgm:pt modelId="{EAB1011C-9943-D947-8140-E55E35A884B4}">
      <dgm:prSet/>
      <dgm:spPr/>
      <dgm:t>
        <a:bodyPr/>
        <a:lstStyle/>
        <a:p>
          <a:r>
            <a:rPr lang="en-US" dirty="0"/>
            <a:t>Monthly Mobile Usage</a:t>
          </a:r>
        </a:p>
      </dgm:t>
    </dgm:pt>
    <dgm:pt modelId="{E26DB45E-B7B4-164B-8C58-4FECEC0CE534}" type="parTrans" cxnId="{AA30CF08-7E15-AD4D-98AC-037B0F938652}">
      <dgm:prSet/>
      <dgm:spPr/>
      <dgm:t>
        <a:bodyPr/>
        <a:lstStyle/>
        <a:p>
          <a:endParaRPr lang="en-US"/>
        </a:p>
      </dgm:t>
    </dgm:pt>
    <dgm:pt modelId="{00A73954-04E1-9A49-B8CD-AF1382E1A51B}" type="sibTrans" cxnId="{AA30CF08-7E15-AD4D-98AC-037B0F938652}">
      <dgm:prSet/>
      <dgm:spPr/>
      <dgm:t>
        <a:bodyPr/>
        <a:lstStyle/>
        <a:p>
          <a:endParaRPr lang="en-US"/>
        </a:p>
      </dgm:t>
    </dgm:pt>
    <dgm:pt modelId="{742113D8-D3A8-5047-8947-9623EAF5B1D5}" type="pres">
      <dgm:prSet presAssocID="{62961F05-703B-6F4A-B00C-5D368FA7D15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4BA54A7-B539-2645-9DF7-8E9CE3F42DF7}" type="pres">
      <dgm:prSet presAssocID="{76834CA4-0920-6046-87D1-28FF7A5D20B9}" presName="hierRoot1" presStyleCnt="0">
        <dgm:presLayoutVars>
          <dgm:hierBranch val="init"/>
        </dgm:presLayoutVars>
      </dgm:prSet>
      <dgm:spPr/>
    </dgm:pt>
    <dgm:pt modelId="{A904FC39-958F-E144-84DA-9405DD6D58F0}" type="pres">
      <dgm:prSet presAssocID="{76834CA4-0920-6046-87D1-28FF7A5D20B9}" presName="rootComposite1" presStyleCnt="0"/>
      <dgm:spPr/>
    </dgm:pt>
    <dgm:pt modelId="{37A1DDF3-A220-3145-A90B-D4E2DC2E5047}" type="pres">
      <dgm:prSet presAssocID="{76834CA4-0920-6046-87D1-28FF7A5D20B9}" presName="rootText1" presStyleLbl="node0" presStyleIdx="0" presStyleCnt="1">
        <dgm:presLayoutVars>
          <dgm:chPref val="3"/>
        </dgm:presLayoutVars>
      </dgm:prSet>
      <dgm:spPr/>
    </dgm:pt>
    <dgm:pt modelId="{665352E2-A30A-9C49-873C-EB8198F2312A}" type="pres">
      <dgm:prSet presAssocID="{76834CA4-0920-6046-87D1-28FF7A5D20B9}" presName="rootConnector1" presStyleLbl="node1" presStyleIdx="0" presStyleCnt="0"/>
      <dgm:spPr/>
    </dgm:pt>
    <dgm:pt modelId="{D982BFFD-916A-3E42-AD4C-8B77F9E9B301}" type="pres">
      <dgm:prSet presAssocID="{76834CA4-0920-6046-87D1-28FF7A5D20B9}" presName="hierChild2" presStyleCnt="0"/>
      <dgm:spPr/>
    </dgm:pt>
    <dgm:pt modelId="{67E8A854-E90F-A44D-A79A-FB02649671F3}" type="pres">
      <dgm:prSet presAssocID="{315324E0-2365-1A45-9968-3504FA505869}" presName="Name37" presStyleLbl="parChTrans1D2" presStyleIdx="0" presStyleCnt="4"/>
      <dgm:spPr/>
    </dgm:pt>
    <dgm:pt modelId="{CB9D5C22-7E37-F74E-AE00-A1AFFDCE5E18}" type="pres">
      <dgm:prSet presAssocID="{FFBF6B28-9906-254D-8357-0F14593E9A30}" presName="hierRoot2" presStyleCnt="0">
        <dgm:presLayoutVars>
          <dgm:hierBranch val="init"/>
        </dgm:presLayoutVars>
      </dgm:prSet>
      <dgm:spPr/>
    </dgm:pt>
    <dgm:pt modelId="{E813BAF8-AF50-FD4F-99D3-29B1D81732FC}" type="pres">
      <dgm:prSet presAssocID="{FFBF6B28-9906-254D-8357-0F14593E9A30}" presName="rootComposite" presStyleCnt="0"/>
      <dgm:spPr/>
    </dgm:pt>
    <dgm:pt modelId="{704EB7D3-1B60-804C-9523-10A40CE27E40}" type="pres">
      <dgm:prSet presAssocID="{FFBF6B28-9906-254D-8357-0F14593E9A30}" presName="rootText" presStyleLbl="node2" presStyleIdx="0" presStyleCnt="4">
        <dgm:presLayoutVars>
          <dgm:chPref val="3"/>
        </dgm:presLayoutVars>
      </dgm:prSet>
      <dgm:spPr/>
    </dgm:pt>
    <dgm:pt modelId="{E400400C-3F92-7048-8E41-6BDCBA55F990}" type="pres">
      <dgm:prSet presAssocID="{FFBF6B28-9906-254D-8357-0F14593E9A30}" presName="rootConnector" presStyleLbl="node2" presStyleIdx="0" presStyleCnt="4"/>
      <dgm:spPr/>
    </dgm:pt>
    <dgm:pt modelId="{FDF74EA8-20C4-DC49-8A67-B2EDECDB471D}" type="pres">
      <dgm:prSet presAssocID="{FFBF6B28-9906-254D-8357-0F14593E9A30}" presName="hierChild4" presStyleCnt="0"/>
      <dgm:spPr/>
    </dgm:pt>
    <dgm:pt modelId="{19D54E5E-10BD-0146-B162-856D521279C2}" type="pres">
      <dgm:prSet presAssocID="{565873DD-1908-CC4F-9261-1E89FF80FAA1}" presName="Name37" presStyleLbl="parChTrans1D3" presStyleIdx="0" presStyleCnt="6"/>
      <dgm:spPr/>
    </dgm:pt>
    <dgm:pt modelId="{F790B069-3C39-B84B-8D7C-F385BDD2C289}" type="pres">
      <dgm:prSet presAssocID="{545BC75F-2918-F748-AA19-5B95F8BDAC0A}" presName="hierRoot2" presStyleCnt="0">
        <dgm:presLayoutVars>
          <dgm:hierBranch val="init"/>
        </dgm:presLayoutVars>
      </dgm:prSet>
      <dgm:spPr/>
    </dgm:pt>
    <dgm:pt modelId="{F6573CB6-05C7-8043-96E4-AFEF8E9F7085}" type="pres">
      <dgm:prSet presAssocID="{545BC75F-2918-F748-AA19-5B95F8BDAC0A}" presName="rootComposite" presStyleCnt="0"/>
      <dgm:spPr/>
    </dgm:pt>
    <dgm:pt modelId="{EE5D0171-2983-5C4F-A396-98179119F4A2}" type="pres">
      <dgm:prSet presAssocID="{545BC75F-2918-F748-AA19-5B95F8BDAC0A}" presName="rootText" presStyleLbl="node3" presStyleIdx="0" presStyleCnt="6">
        <dgm:presLayoutVars>
          <dgm:chPref val="3"/>
        </dgm:presLayoutVars>
      </dgm:prSet>
      <dgm:spPr/>
    </dgm:pt>
    <dgm:pt modelId="{56AFE8F1-6CEE-7A46-B2F5-24C9B15CE1E2}" type="pres">
      <dgm:prSet presAssocID="{545BC75F-2918-F748-AA19-5B95F8BDAC0A}" presName="rootConnector" presStyleLbl="node3" presStyleIdx="0" presStyleCnt="6"/>
      <dgm:spPr/>
    </dgm:pt>
    <dgm:pt modelId="{EEC5AAFC-A63D-8E4F-AB5B-71A7AEF99A86}" type="pres">
      <dgm:prSet presAssocID="{545BC75F-2918-F748-AA19-5B95F8BDAC0A}" presName="hierChild4" presStyleCnt="0"/>
      <dgm:spPr/>
    </dgm:pt>
    <dgm:pt modelId="{C7F44EDD-1F2C-D94F-805C-567E89539E8A}" type="pres">
      <dgm:prSet presAssocID="{545BC75F-2918-F748-AA19-5B95F8BDAC0A}" presName="hierChild5" presStyleCnt="0"/>
      <dgm:spPr/>
    </dgm:pt>
    <dgm:pt modelId="{40A087DE-E5B3-2648-8A5F-1006447B8EF0}" type="pres">
      <dgm:prSet presAssocID="{0F4D70A2-5313-474D-90C4-44C44A3E3D59}" presName="Name37" presStyleLbl="parChTrans1D3" presStyleIdx="1" presStyleCnt="6"/>
      <dgm:spPr/>
    </dgm:pt>
    <dgm:pt modelId="{BF6AFC40-4F62-7243-9F9C-AEA97FAE4353}" type="pres">
      <dgm:prSet presAssocID="{4D23CBC9-9D38-1D49-BC7B-0FFDFEB7A69D}" presName="hierRoot2" presStyleCnt="0">
        <dgm:presLayoutVars>
          <dgm:hierBranch val="init"/>
        </dgm:presLayoutVars>
      </dgm:prSet>
      <dgm:spPr/>
    </dgm:pt>
    <dgm:pt modelId="{F7B0FB3D-CFA7-234D-90EE-99F39044F38C}" type="pres">
      <dgm:prSet presAssocID="{4D23CBC9-9D38-1D49-BC7B-0FFDFEB7A69D}" presName="rootComposite" presStyleCnt="0"/>
      <dgm:spPr/>
    </dgm:pt>
    <dgm:pt modelId="{2DE3861C-437B-954C-9C3C-8D20D4E5AF60}" type="pres">
      <dgm:prSet presAssocID="{4D23CBC9-9D38-1D49-BC7B-0FFDFEB7A69D}" presName="rootText" presStyleLbl="node3" presStyleIdx="1" presStyleCnt="6">
        <dgm:presLayoutVars>
          <dgm:chPref val="3"/>
        </dgm:presLayoutVars>
      </dgm:prSet>
      <dgm:spPr/>
    </dgm:pt>
    <dgm:pt modelId="{6EF36710-DAF6-7147-8787-45B72E1541A5}" type="pres">
      <dgm:prSet presAssocID="{4D23CBC9-9D38-1D49-BC7B-0FFDFEB7A69D}" presName="rootConnector" presStyleLbl="node3" presStyleIdx="1" presStyleCnt="6"/>
      <dgm:spPr/>
    </dgm:pt>
    <dgm:pt modelId="{5F239270-C1B4-4942-A308-6594ECCC5AE5}" type="pres">
      <dgm:prSet presAssocID="{4D23CBC9-9D38-1D49-BC7B-0FFDFEB7A69D}" presName="hierChild4" presStyleCnt="0"/>
      <dgm:spPr/>
    </dgm:pt>
    <dgm:pt modelId="{96F0BFD3-2334-5D4D-971F-7C7157E751FA}" type="pres">
      <dgm:prSet presAssocID="{4D23CBC9-9D38-1D49-BC7B-0FFDFEB7A69D}" presName="hierChild5" presStyleCnt="0"/>
      <dgm:spPr/>
    </dgm:pt>
    <dgm:pt modelId="{3557DB37-F6EC-4B4F-A0AC-08ABB8A5F932}" type="pres">
      <dgm:prSet presAssocID="{FFBF6B28-9906-254D-8357-0F14593E9A30}" presName="hierChild5" presStyleCnt="0"/>
      <dgm:spPr/>
    </dgm:pt>
    <dgm:pt modelId="{D8A92547-F519-E74C-A2F8-27D80E601AD1}" type="pres">
      <dgm:prSet presAssocID="{02889B5C-C92E-A04A-B9BE-1FE4EA06554A}" presName="Name37" presStyleLbl="parChTrans1D2" presStyleIdx="1" presStyleCnt="4"/>
      <dgm:spPr/>
    </dgm:pt>
    <dgm:pt modelId="{3E0F5CA5-0914-6148-9793-E25DD48FAC21}" type="pres">
      <dgm:prSet presAssocID="{8B0071A5-A017-F043-AE21-D7A1C6177918}" presName="hierRoot2" presStyleCnt="0">
        <dgm:presLayoutVars>
          <dgm:hierBranch val="init"/>
        </dgm:presLayoutVars>
      </dgm:prSet>
      <dgm:spPr/>
    </dgm:pt>
    <dgm:pt modelId="{4CAD5694-E4BF-CB49-BDE0-045DA28FD3DA}" type="pres">
      <dgm:prSet presAssocID="{8B0071A5-A017-F043-AE21-D7A1C6177918}" presName="rootComposite" presStyleCnt="0"/>
      <dgm:spPr/>
    </dgm:pt>
    <dgm:pt modelId="{DE3D51EA-DDC9-DB48-9785-1172DA3EFE39}" type="pres">
      <dgm:prSet presAssocID="{8B0071A5-A017-F043-AE21-D7A1C6177918}" presName="rootText" presStyleLbl="node2" presStyleIdx="1" presStyleCnt="4">
        <dgm:presLayoutVars>
          <dgm:chPref val="3"/>
        </dgm:presLayoutVars>
      </dgm:prSet>
      <dgm:spPr/>
    </dgm:pt>
    <dgm:pt modelId="{DFC2BF69-EEDF-C246-80BA-3BB202314FB7}" type="pres">
      <dgm:prSet presAssocID="{8B0071A5-A017-F043-AE21-D7A1C6177918}" presName="rootConnector" presStyleLbl="node2" presStyleIdx="1" presStyleCnt="4"/>
      <dgm:spPr/>
    </dgm:pt>
    <dgm:pt modelId="{F87750DC-A990-D048-BEEA-9842CA567905}" type="pres">
      <dgm:prSet presAssocID="{8B0071A5-A017-F043-AE21-D7A1C6177918}" presName="hierChild4" presStyleCnt="0"/>
      <dgm:spPr/>
    </dgm:pt>
    <dgm:pt modelId="{9CEBF7CE-1B93-AF4A-B2B7-BC65D505BB73}" type="pres">
      <dgm:prSet presAssocID="{CAE4DB8E-4E31-F945-9816-D71A058BD45B}" presName="Name37" presStyleLbl="parChTrans1D3" presStyleIdx="2" presStyleCnt="6"/>
      <dgm:spPr/>
    </dgm:pt>
    <dgm:pt modelId="{B25568DC-6C89-3044-955C-D7C9DF69373F}" type="pres">
      <dgm:prSet presAssocID="{66AECB40-E594-CA4A-AFFA-14F7099A1412}" presName="hierRoot2" presStyleCnt="0">
        <dgm:presLayoutVars>
          <dgm:hierBranch val="init"/>
        </dgm:presLayoutVars>
      </dgm:prSet>
      <dgm:spPr/>
    </dgm:pt>
    <dgm:pt modelId="{BF4A042E-F4F8-2F40-A94E-8142D249A577}" type="pres">
      <dgm:prSet presAssocID="{66AECB40-E594-CA4A-AFFA-14F7099A1412}" presName="rootComposite" presStyleCnt="0"/>
      <dgm:spPr/>
    </dgm:pt>
    <dgm:pt modelId="{F4B9A6A6-E3F6-1D4C-A131-6406C73FB2AE}" type="pres">
      <dgm:prSet presAssocID="{66AECB40-E594-CA4A-AFFA-14F7099A1412}" presName="rootText" presStyleLbl="node3" presStyleIdx="2" presStyleCnt="6">
        <dgm:presLayoutVars>
          <dgm:chPref val="3"/>
        </dgm:presLayoutVars>
      </dgm:prSet>
      <dgm:spPr/>
    </dgm:pt>
    <dgm:pt modelId="{DC2802F0-B477-CC42-BDF1-E764DEDEC42B}" type="pres">
      <dgm:prSet presAssocID="{66AECB40-E594-CA4A-AFFA-14F7099A1412}" presName="rootConnector" presStyleLbl="node3" presStyleIdx="2" presStyleCnt="6"/>
      <dgm:spPr/>
    </dgm:pt>
    <dgm:pt modelId="{0FC09589-2F24-6D4D-9976-24A52CFC7D04}" type="pres">
      <dgm:prSet presAssocID="{66AECB40-E594-CA4A-AFFA-14F7099A1412}" presName="hierChild4" presStyleCnt="0"/>
      <dgm:spPr/>
    </dgm:pt>
    <dgm:pt modelId="{097E31EB-5416-094F-8225-941D40F693D3}" type="pres">
      <dgm:prSet presAssocID="{66AECB40-E594-CA4A-AFFA-14F7099A1412}" presName="hierChild5" presStyleCnt="0"/>
      <dgm:spPr/>
    </dgm:pt>
    <dgm:pt modelId="{25BFC76C-8C0D-FC44-9807-8AB0265246B6}" type="pres">
      <dgm:prSet presAssocID="{8B0071A5-A017-F043-AE21-D7A1C6177918}" presName="hierChild5" presStyleCnt="0"/>
      <dgm:spPr/>
    </dgm:pt>
    <dgm:pt modelId="{48E6AB77-077F-CF46-8CC2-34CA5A333649}" type="pres">
      <dgm:prSet presAssocID="{BA118657-A2F7-F045-B8F1-B419CDDEEA9B}" presName="Name37" presStyleLbl="parChTrans1D2" presStyleIdx="2" presStyleCnt="4"/>
      <dgm:spPr/>
    </dgm:pt>
    <dgm:pt modelId="{3A00ECE0-81BA-2340-8016-5AC318AEDBE5}" type="pres">
      <dgm:prSet presAssocID="{7EDA9F4E-F9F8-8F4F-BFC2-4657F1E29780}" presName="hierRoot2" presStyleCnt="0">
        <dgm:presLayoutVars>
          <dgm:hierBranch val="init"/>
        </dgm:presLayoutVars>
      </dgm:prSet>
      <dgm:spPr/>
    </dgm:pt>
    <dgm:pt modelId="{97C370E6-7344-C542-8F1F-3139716EC9FC}" type="pres">
      <dgm:prSet presAssocID="{7EDA9F4E-F9F8-8F4F-BFC2-4657F1E29780}" presName="rootComposite" presStyleCnt="0"/>
      <dgm:spPr/>
    </dgm:pt>
    <dgm:pt modelId="{D23F3F99-85C8-544A-91E1-E7F5E61273BD}" type="pres">
      <dgm:prSet presAssocID="{7EDA9F4E-F9F8-8F4F-BFC2-4657F1E29780}" presName="rootText" presStyleLbl="node2" presStyleIdx="2" presStyleCnt="4">
        <dgm:presLayoutVars>
          <dgm:chPref val="3"/>
        </dgm:presLayoutVars>
      </dgm:prSet>
      <dgm:spPr/>
    </dgm:pt>
    <dgm:pt modelId="{53A68D6E-67D7-4D43-9A0B-CA617AA3A711}" type="pres">
      <dgm:prSet presAssocID="{7EDA9F4E-F9F8-8F4F-BFC2-4657F1E29780}" presName="rootConnector" presStyleLbl="node2" presStyleIdx="2" presStyleCnt="4"/>
      <dgm:spPr/>
    </dgm:pt>
    <dgm:pt modelId="{6644B916-6CCD-AD49-825D-461EA8735EA8}" type="pres">
      <dgm:prSet presAssocID="{7EDA9F4E-F9F8-8F4F-BFC2-4657F1E29780}" presName="hierChild4" presStyleCnt="0"/>
      <dgm:spPr/>
    </dgm:pt>
    <dgm:pt modelId="{2BBDF634-8547-7344-95A5-25EFB2355F11}" type="pres">
      <dgm:prSet presAssocID="{CA053D8C-0918-D34E-B6F3-7E03E8D03B6F}" presName="Name37" presStyleLbl="parChTrans1D3" presStyleIdx="3" presStyleCnt="6"/>
      <dgm:spPr/>
    </dgm:pt>
    <dgm:pt modelId="{BF5E67C7-8E0A-124E-B3AB-F569F03DA760}" type="pres">
      <dgm:prSet presAssocID="{23B35142-3C40-6443-8AD7-A4A6BE58FE95}" presName="hierRoot2" presStyleCnt="0">
        <dgm:presLayoutVars>
          <dgm:hierBranch val="init"/>
        </dgm:presLayoutVars>
      </dgm:prSet>
      <dgm:spPr/>
    </dgm:pt>
    <dgm:pt modelId="{6EDB8E47-39D9-B746-8CC7-3602F9E7AA8B}" type="pres">
      <dgm:prSet presAssocID="{23B35142-3C40-6443-8AD7-A4A6BE58FE95}" presName="rootComposite" presStyleCnt="0"/>
      <dgm:spPr/>
    </dgm:pt>
    <dgm:pt modelId="{84DF6566-F2C7-7641-8116-1EA87CC1E63D}" type="pres">
      <dgm:prSet presAssocID="{23B35142-3C40-6443-8AD7-A4A6BE58FE95}" presName="rootText" presStyleLbl="node3" presStyleIdx="3" presStyleCnt="6">
        <dgm:presLayoutVars>
          <dgm:chPref val="3"/>
        </dgm:presLayoutVars>
      </dgm:prSet>
      <dgm:spPr/>
    </dgm:pt>
    <dgm:pt modelId="{99EBE108-A1C1-F049-BFC0-7C0F94DA6357}" type="pres">
      <dgm:prSet presAssocID="{23B35142-3C40-6443-8AD7-A4A6BE58FE95}" presName="rootConnector" presStyleLbl="node3" presStyleIdx="3" presStyleCnt="6"/>
      <dgm:spPr/>
    </dgm:pt>
    <dgm:pt modelId="{5F671622-CF26-7142-BDBF-7AE91DB6C832}" type="pres">
      <dgm:prSet presAssocID="{23B35142-3C40-6443-8AD7-A4A6BE58FE95}" presName="hierChild4" presStyleCnt="0"/>
      <dgm:spPr/>
    </dgm:pt>
    <dgm:pt modelId="{485AAD68-9018-6242-9EF4-06732BD9F8EB}" type="pres">
      <dgm:prSet presAssocID="{23B35142-3C40-6443-8AD7-A4A6BE58FE95}" presName="hierChild5" presStyleCnt="0"/>
      <dgm:spPr/>
    </dgm:pt>
    <dgm:pt modelId="{06EAC0E1-914D-924E-9B36-5525901D9834}" type="pres">
      <dgm:prSet presAssocID="{A0A9FA49-11DA-A046-A3C1-8BD126968C5B}" presName="Name37" presStyleLbl="parChTrans1D3" presStyleIdx="4" presStyleCnt="6"/>
      <dgm:spPr/>
    </dgm:pt>
    <dgm:pt modelId="{3596F38D-89FF-9D4D-8261-9909A7AB16E6}" type="pres">
      <dgm:prSet presAssocID="{DFCD5D0C-9C0E-124C-AD4A-6E67389CB5A5}" presName="hierRoot2" presStyleCnt="0">
        <dgm:presLayoutVars>
          <dgm:hierBranch val="init"/>
        </dgm:presLayoutVars>
      </dgm:prSet>
      <dgm:spPr/>
    </dgm:pt>
    <dgm:pt modelId="{946D3E63-D76A-104F-BF34-C71FD56B35D1}" type="pres">
      <dgm:prSet presAssocID="{DFCD5D0C-9C0E-124C-AD4A-6E67389CB5A5}" presName="rootComposite" presStyleCnt="0"/>
      <dgm:spPr/>
    </dgm:pt>
    <dgm:pt modelId="{820158B0-7B9A-0147-88C8-98A86E7B2679}" type="pres">
      <dgm:prSet presAssocID="{DFCD5D0C-9C0E-124C-AD4A-6E67389CB5A5}" presName="rootText" presStyleLbl="node3" presStyleIdx="4" presStyleCnt="6">
        <dgm:presLayoutVars>
          <dgm:chPref val="3"/>
        </dgm:presLayoutVars>
      </dgm:prSet>
      <dgm:spPr/>
    </dgm:pt>
    <dgm:pt modelId="{48045D3C-B838-5540-A731-DD0F53CEB716}" type="pres">
      <dgm:prSet presAssocID="{DFCD5D0C-9C0E-124C-AD4A-6E67389CB5A5}" presName="rootConnector" presStyleLbl="node3" presStyleIdx="4" presStyleCnt="6"/>
      <dgm:spPr/>
    </dgm:pt>
    <dgm:pt modelId="{5E7BDA99-B638-0448-AA9F-05D07086FC36}" type="pres">
      <dgm:prSet presAssocID="{DFCD5D0C-9C0E-124C-AD4A-6E67389CB5A5}" presName="hierChild4" presStyleCnt="0"/>
      <dgm:spPr/>
    </dgm:pt>
    <dgm:pt modelId="{6C85B4EC-7AF9-0F4D-965E-70CF3CF76ED2}" type="pres">
      <dgm:prSet presAssocID="{DFCD5D0C-9C0E-124C-AD4A-6E67389CB5A5}" presName="hierChild5" presStyleCnt="0"/>
      <dgm:spPr/>
    </dgm:pt>
    <dgm:pt modelId="{F3F0F1A1-8CA2-AF48-A403-8660B61E3A63}" type="pres">
      <dgm:prSet presAssocID="{7EDA9F4E-F9F8-8F4F-BFC2-4657F1E29780}" presName="hierChild5" presStyleCnt="0"/>
      <dgm:spPr/>
    </dgm:pt>
    <dgm:pt modelId="{20B93000-EB6E-364A-9223-D0D2E878E667}" type="pres">
      <dgm:prSet presAssocID="{5779BB81-A588-6B4A-9C0E-58D6DCF05819}" presName="Name37" presStyleLbl="parChTrans1D2" presStyleIdx="3" presStyleCnt="4"/>
      <dgm:spPr/>
    </dgm:pt>
    <dgm:pt modelId="{015ED37C-7ACD-B948-8630-91FD21D3F437}" type="pres">
      <dgm:prSet presAssocID="{E5E6D769-E15B-6743-B67E-632E503D56DB}" presName="hierRoot2" presStyleCnt="0">
        <dgm:presLayoutVars>
          <dgm:hierBranch val="init"/>
        </dgm:presLayoutVars>
      </dgm:prSet>
      <dgm:spPr/>
    </dgm:pt>
    <dgm:pt modelId="{09B8EC9C-1412-4247-85B5-19CCFAB9DDEA}" type="pres">
      <dgm:prSet presAssocID="{E5E6D769-E15B-6743-B67E-632E503D56DB}" presName="rootComposite" presStyleCnt="0"/>
      <dgm:spPr/>
    </dgm:pt>
    <dgm:pt modelId="{FF029EEE-5EF2-924D-AE03-3C82AE61DFE0}" type="pres">
      <dgm:prSet presAssocID="{E5E6D769-E15B-6743-B67E-632E503D56DB}" presName="rootText" presStyleLbl="node2" presStyleIdx="3" presStyleCnt="4">
        <dgm:presLayoutVars>
          <dgm:chPref val="3"/>
        </dgm:presLayoutVars>
      </dgm:prSet>
      <dgm:spPr/>
    </dgm:pt>
    <dgm:pt modelId="{DCAFCA8B-9462-2A40-BEA4-DBB437B1A655}" type="pres">
      <dgm:prSet presAssocID="{E5E6D769-E15B-6743-B67E-632E503D56DB}" presName="rootConnector" presStyleLbl="node2" presStyleIdx="3" presStyleCnt="4"/>
      <dgm:spPr/>
    </dgm:pt>
    <dgm:pt modelId="{20A346ED-60BB-8349-82A3-78BED3362904}" type="pres">
      <dgm:prSet presAssocID="{E5E6D769-E15B-6743-B67E-632E503D56DB}" presName="hierChild4" presStyleCnt="0"/>
      <dgm:spPr/>
    </dgm:pt>
    <dgm:pt modelId="{7AE9825B-BA07-0445-946B-6F38F349E440}" type="pres">
      <dgm:prSet presAssocID="{E26DB45E-B7B4-164B-8C58-4FECEC0CE534}" presName="Name37" presStyleLbl="parChTrans1D3" presStyleIdx="5" presStyleCnt="6"/>
      <dgm:spPr/>
    </dgm:pt>
    <dgm:pt modelId="{2ABE86E9-FD9B-234B-B8DD-224BB3249A9F}" type="pres">
      <dgm:prSet presAssocID="{EAB1011C-9943-D947-8140-E55E35A884B4}" presName="hierRoot2" presStyleCnt="0">
        <dgm:presLayoutVars>
          <dgm:hierBranch val="init"/>
        </dgm:presLayoutVars>
      </dgm:prSet>
      <dgm:spPr/>
    </dgm:pt>
    <dgm:pt modelId="{AAA24C75-F6DC-A84F-A2E6-6DBDD098653C}" type="pres">
      <dgm:prSet presAssocID="{EAB1011C-9943-D947-8140-E55E35A884B4}" presName="rootComposite" presStyleCnt="0"/>
      <dgm:spPr/>
    </dgm:pt>
    <dgm:pt modelId="{47B198B1-2F97-8C46-85E1-7CFE76EAD545}" type="pres">
      <dgm:prSet presAssocID="{EAB1011C-9943-D947-8140-E55E35A884B4}" presName="rootText" presStyleLbl="node3" presStyleIdx="5" presStyleCnt="6">
        <dgm:presLayoutVars>
          <dgm:chPref val="3"/>
        </dgm:presLayoutVars>
      </dgm:prSet>
      <dgm:spPr/>
    </dgm:pt>
    <dgm:pt modelId="{9582E34E-0B8C-A649-BB57-DF6CEC8D74E7}" type="pres">
      <dgm:prSet presAssocID="{EAB1011C-9943-D947-8140-E55E35A884B4}" presName="rootConnector" presStyleLbl="node3" presStyleIdx="5" presStyleCnt="6"/>
      <dgm:spPr/>
    </dgm:pt>
    <dgm:pt modelId="{74D78D62-DA24-EB43-9858-5B0EDEC62009}" type="pres">
      <dgm:prSet presAssocID="{EAB1011C-9943-D947-8140-E55E35A884B4}" presName="hierChild4" presStyleCnt="0"/>
      <dgm:spPr/>
    </dgm:pt>
    <dgm:pt modelId="{C8590B5F-59C4-4C45-98CB-5808FB41AB07}" type="pres">
      <dgm:prSet presAssocID="{EAB1011C-9943-D947-8140-E55E35A884B4}" presName="hierChild5" presStyleCnt="0"/>
      <dgm:spPr/>
    </dgm:pt>
    <dgm:pt modelId="{C8CA8526-D95D-1A4F-AB1A-478A29E397BE}" type="pres">
      <dgm:prSet presAssocID="{E5E6D769-E15B-6743-B67E-632E503D56DB}" presName="hierChild5" presStyleCnt="0"/>
      <dgm:spPr/>
    </dgm:pt>
    <dgm:pt modelId="{9BAE17F5-00DD-234E-8A5C-B6BA6CF5A885}" type="pres">
      <dgm:prSet presAssocID="{76834CA4-0920-6046-87D1-28FF7A5D20B9}" presName="hierChild3" presStyleCnt="0"/>
      <dgm:spPr/>
    </dgm:pt>
  </dgm:ptLst>
  <dgm:cxnLst>
    <dgm:cxn modelId="{76E1A901-053C-A144-B87E-18D2973CE55E}" srcId="{62961F05-703B-6F4A-B00C-5D368FA7D15B}" destId="{76834CA4-0920-6046-87D1-28FF7A5D20B9}" srcOrd="0" destOrd="0" parTransId="{D7007933-9DB6-734A-845A-C86451517134}" sibTransId="{FA40E984-9148-864A-AAB8-49039161967E}"/>
    <dgm:cxn modelId="{AA30CF08-7E15-AD4D-98AC-037B0F938652}" srcId="{E5E6D769-E15B-6743-B67E-632E503D56DB}" destId="{EAB1011C-9943-D947-8140-E55E35A884B4}" srcOrd="0" destOrd="0" parTransId="{E26DB45E-B7B4-164B-8C58-4FECEC0CE534}" sibTransId="{00A73954-04E1-9A49-B8CD-AF1382E1A51B}"/>
    <dgm:cxn modelId="{81AD8F09-018B-884F-AC1B-2817C3E15F8E}" type="presOf" srcId="{315324E0-2365-1A45-9968-3504FA505869}" destId="{67E8A854-E90F-A44D-A79A-FB02649671F3}" srcOrd="0" destOrd="0" presId="urn:microsoft.com/office/officeart/2005/8/layout/orgChart1"/>
    <dgm:cxn modelId="{37035F0D-6F6B-4546-9BA4-64B32797D11F}" type="presOf" srcId="{BA118657-A2F7-F045-B8F1-B419CDDEEA9B}" destId="{48E6AB77-077F-CF46-8CC2-34CA5A333649}" srcOrd="0" destOrd="0" presId="urn:microsoft.com/office/officeart/2005/8/layout/orgChart1"/>
    <dgm:cxn modelId="{0564450F-5199-9240-BDE4-7B16C02303EC}" type="presOf" srcId="{EAB1011C-9943-D947-8140-E55E35A884B4}" destId="{47B198B1-2F97-8C46-85E1-7CFE76EAD545}" srcOrd="0" destOrd="0" presId="urn:microsoft.com/office/officeart/2005/8/layout/orgChart1"/>
    <dgm:cxn modelId="{D9EE8019-C2F8-A94D-80CE-5347A24E2885}" type="presOf" srcId="{EAB1011C-9943-D947-8140-E55E35A884B4}" destId="{9582E34E-0B8C-A649-BB57-DF6CEC8D74E7}" srcOrd="1" destOrd="0" presId="urn:microsoft.com/office/officeart/2005/8/layout/orgChart1"/>
    <dgm:cxn modelId="{EFBE7A27-44CE-044A-9A70-BECD09ECB674}" type="presOf" srcId="{545BC75F-2918-F748-AA19-5B95F8BDAC0A}" destId="{EE5D0171-2983-5C4F-A396-98179119F4A2}" srcOrd="0" destOrd="0" presId="urn:microsoft.com/office/officeart/2005/8/layout/orgChart1"/>
    <dgm:cxn modelId="{17E4A42F-16FC-D946-84A7-5507E811124C}" type="presOf" srcId="{7EDA9F4E-F9F8-8F4F-BFC2-4657F1E29780}" destId="{D23F3F99-85C8-544A-91E1-E7F5E61273BD}" srcOrd="0" destOrd="0" presId="urn:microsoft.com/office/officeart/2005/8/layout/orgChart1"/>
    <dgm:cxn modelId="{FE404B31-9FBC-C849-8D86-94357ABDB7A1}" srcId="{8B0071A5-A017-F043-AE21-D7A1C6177918}" destId="{66AECB40-E594-CA4A-AFFA-14F7099A1412}" srcOrd="0" destOrd="0" parTransId="{CAE4DB8E-4E31-F945-9816-D71A058BD45B}" sibTransId="{ECD19BB0-B41C-0D46-90DF-6F9E7E3F2D7C}"/>
    <dgm:cxn modelId="{DCDCD841-710E-0343-BB1B-73036C20DF4A}" srcId="{7EDA9F4E-F9F8-8F4F-BFC2-4657F1E29780}" destId="{23B35142-3C40-6443-8AD7-A4A6BE58FE95}" srcOrd="0" destOrd="0" parTransId="{CA053D8C-0918-D34E-B6F3-7E03E8D03B6F}" sibTransId="{99A855CB-B301-2F40-A82C-615EBEE8FF5B}"/>
    <dgm:cxn modelId="{B6633545-E4B5-2248-873D-4370C7719D02}" type="presOf" srcId="{FFBF6B28-9906-254D-8357-0F14593E9A30}" destId="{704EB7D3-1B60-804C-9523-10A40CE27E40}" srcOrd="0" destOrd="0" presId="urn:microsoft.com/office/officeart/2005/8/layout/orgChart1"/>
    <dgm:cxn modelId="{323AC64E-D5D1-704E-AD80-DEF48F8E01AF}" type="presOf" srcId="{CA053D8C-0918-D34E-B6F3-7E03E8D03B6F}" destId="{2BBDF634-8547-7344-95A5-25EFB2355F11}" srcOrd="0" destOrd="0" presId="urn:microsoft.com/office/officeart/2005/8/layout/orgChart1"/>
    <dgm:cxn modelId="{FFF99258-8472-A440-9CAF-375B9F33FB23}" type="presOf" srcId="{545BC75F-2918-F748-AA19-5B95F8BDAC0A}" destId="{56AFE8F1-6CEE-7A46-B2F5-24C9B15CE1E2}" srcOrd="1" destOrd="0" presId="urn:microsoft.com/office/officeart/2005/8/layout/orgChart1"/>
    <dgm:cxn modelId="{F10A4159-678B-134E-B635-9E5E44C2A489}" type="presOf" srcId="{7EDA9F4E-F9F8-8F4F-BFC2-4657F1E29780}" destId="{53A68D6E-67D7-4D43-9A0B-CA617AA3A711}" srcOrd="1" destOrd="0" presId="urn:microsoft.com/office/officeart/2005/8/layout/orgChart1"/>
    <dgm:cxn modelId="{3EC98659-BD27-E043-B3E0-2AC1B1F328FB}" type="presOf" srcId="{5779BB81-A588-6B4A-9C0E-58D6DCF05819}" destId="{20B93000-EB6E-364A-9223-D0D2E878E667}" srcOrd="0" destOrd="0" presId="urn:microsoft.com/office/officeart/2005/8/layout/orgChart1"/>
    <dgm:cxn modelId="{53E5C263-B1DA-514E-8E55-ABAAF7A7E082}" srcId="{76834CA4-0920-6046-87D1-28FF7A5D20B9}" destId="{FFBF6B28-9906-254D-8357-0F14593E9A30}" srcOrd="0" destOrd="0" parTransId="{315324E0-2365-1A45-9968-3504FA505869}" sibTransId="{34448230-A2FA-0E4D-8B93-72A54415B535}"/>
    <dgm:cxn modelId="{20500772-F1A3-B94C-988A-E2E804CC5E00}" type="presOf" srcId="{23B35142-3C40-6443-8AD7-A4A6BE58FE95}" destId="{99EBE108-A1C1-F049-BFC0-7C0F94DA6357}" srcOrd="1" destOrd="0" presId="urn:microsoft.com/office/officeart/2005/8/layout/orgChart1"/>
    <dgm:cxn modelId="{CDF58977-8066-7947-9CD1-A1C4AEBA9726}" type="presOf" srcId="{FFBF6B28-9906-254D-8357-0F14593E9A30}" destId="{E400400C-3F92-7048-8E41-6BDCBA55F990}" srcOrd="1" destOrd="0" presId="urn:microsoft.com/office/officeart/2005/8/layout/orgChart1"/>
    <dgm:cxn modelId="{1D50457F-1B8F-2444-87A9-DCD98A954669}" type="presOf" srcId="{565873DD-1908-CC4F-9261-1E89FF80FAA1}" destId="{19D54E5E-10BD-0146-B162-856D521279C2}" srcOrd="0" destOrd="0" presId="urn:microsoft.com/office/officeart/2005/8/layout/orgChart1"/>
    <dgm:cxn modelId="{8513F37F-BD44-1F46-890F-2287FE10DB02}" type="presOf" srcId="{DFCD5D0C-9C0E-124C-AD4A-6E67389CB5A5}" destId="{48045D3C-B838-5540-A731-DD0F53CEB716}" srcOrd="1" destOrd="0" presId="urn:microsoft.com/office/officeart/2005/8/layout/orgChart1"/>
    <dgm:cxn modelId="{9E63C484-F421-7643-A1E7-C5EC2F811D9F}" type="presOf" srcId="{4D23CBC9-9D38-1D49-BC7B-0FFDFEB7A69D}" destId="{6EF36710-DAF6-7147-8787-45B72E1541A5}" srcOrd="1" destOrd="0" presId="urn:microsoft.com/office/officeart/2005/8/layout/orgChart1"/>
    <dgm:cxn modelId="{AC2D1C8C-0940-DC40-ABC6-782350D8C331}" type="presOf" srcId="{76834CA4-0920-6046-87D1-28FF7A5D20B9}" destId="{665352E2-A30A-9C49-873C-EB8198F2312A}" srcOrd="1" destOrd="0" presId="urn:microsoft.com/office/officeart/2005/8/layout/orgChart1"/>
    <dgm:cxn modelId="{CAF4758C-1292-994B-87B8-B739C0FBB2D7}" type="presOf" srcId="{02889B5C-C92E-A04A-B9BE-1FE4EA06554A}" destId="{D8A92547-F519-E74C-A2F8-27D80E601AD1}" srcOrd="0" destOrd="0" presId="urn:microsoft.com/office/officeart/2005/8/layout/orgChart1"/>
    <dgm:cxn modelId="{DD2EBF98-21D7-394E-8038-E1CD7CEC0DBB}" srcId="{76834CA4-0920-6046-87D1-28FF7A5D20B9}" destId="{8B0071A5-A017-F043-AE21-D7A1C6177918}" srcOrd="1" destOrd="0" parTransId="{02889B5C-C92E-A04A-B9BE-1FE4EA06554A}" sibTransId="{B4D5E4E7-57DF-0045-A2B9-485F73DAD324}"/>
    <dgm:cxn modelId="{264AAF9C-D106-D14E-A290-8B030645E632}" type="presOf" srcId="{62961F05-703B-6F4A-B00C-5D368FA7D15B}" destId="{742113D8-D3A8-5047-8947-9623EAF5B1D5}" srcOrd="0" destOrd="0" presId="urn:microsoft.com/office/officeart/2005/8/layout/orgChart1"/>
    <dgm:cxn modelId="{1340B49C-27A1-4147-8110-6005E7029618}" srcId="{FFBF6B28-9906-254D-8357-0F14593E9A30}" destId="{4D23CBC9-9D38-1D49-BC7B-0FFDFEB7A69D}" srcOrd="1" destOrd="0" parTransId="{0F4D70A2-5313-474D-90C4-44C44A3E3D59}" sibTransId="{1FEA798E-5E1D-6E4D-B6AE-814539A37961}"/>
    <dgm:cxn modelId="{51BC23A3-7D69-A849-B410-3880D1F54698}" type="presOf" srcId="{A0A9FA49-11DA-A046-A3C1-8BD126968C5B}" destId="{06EAC0E1-914D-924E-9B36-5525901D9834}" srcOrd="0" destOrd="0" presId="urn:microsoft.com/office/officeart/2005/8/layout/orgChart1"/>
    <dgm:cxn modelId="{56E4E5B7-BAAD-5349-80E9-75424974386E}" type="presOf" srcId="{8B0071A5-A017-F043-AE21-D7A1C6177918}" destId="{DE3D51EA-DDC9-DB48-9785-1172DA3EFE39}" srcOrd="0" destOrd="0" presId="urn:microsoft.com/office/officeart/2005/8/layout/orgChart1"/>
    <dgm:cxn modelId="{BDFFF7B8-CEFB-BB4D-9EE7-DC7EEF2B71E5}" type="presOf" srcId="{E5E6D769-E15B-6743-B67E-632E503D56DB}" destId="{DCAFCA8B-9462-2A40-BEA4-DBB437B1A655}" srcOrd="1" destOrd="0" presId="urn:microsoft.com/office/officeart/2005/8/layout/orgChart1"/>
    <dgm:cxn modelId="{6FADC5BF-79F9-5D48-8ADA-1D119B00D471}" type="presOf" srcId="{DFCD5D0C-9C0E-124C-AD4A-6E67389CB5A5}" destId="{820158B0-7B9A-0147-88C8-98A86E7B2679}" srcOrd="0" destOrd="0" presId="urn:microsoft.com/office/officeart/2005/8/layout/orgChart1"/>
    <dgm:cxn modelId="{BA849EC2-F7D8-3A47-ABBF-C5B8F7BB5366}" type="presOf" srcId="{76834CA4-0920-6046-87D1-28FF7A5D20B9}" destId="{37A1DDF3-A220-3145-A90B-D4E2DC2E5047}" srcOrd="0" destOrd="0" presId="urn:microsoft.com/office/officeart/2005/8/layout/orgChart1"/>
    <dgm:cxn modelId="{CCF0FAC6-BE7A-FA46-BEC9-D1C9D6A33608}" type="presOf" srcId="{CAE4DB8E-4E31-F945-9816-D71A058BD45B}" destId="{9CEBF7CE-1B93-AF4A-B2B7-BC65D505BB73}" srcOrd="0" destOrd="0" presId="urn:microsoft.com/office/officeart/2005/8/layout/orgChart1"/>
    <dgm:cxn modelId="{D9A4B7C9-0F36-0642-B277-FA8AAB551EE9}" srcId="{FFBF6B28-9906-254D-8357-0F14593E9A30}" destId="{545BC75F-2918-F748-AA19-5B95F8BDAC0A}" srcOrd="0" destOrd="0" parTransId="{565873DD-1908-CC4F-9261-1E89FF80FAA1}" sibTransId="{2D662A57-5965-D44F-A9D6-4C06DE93BB91}"/>
    <dgm:cxn modelId="{A1DEA9CB-3EE9-1746-82AF-5C1B4DD9885A}" srcId="{7EDA9F4E-F9F8-8F4F-BFC2-4657F1E29780}" destId="{DFCD5D0C-9C0E-124C-AD4A-6E67389CB5A5}" srcOrd="1" destOrd="0" parTransId="{A0A9FA49-11DA-A046-A3C1-8BD126968C5B}" sibTransId="{85C55CB3-F6D3-3543-BAE4-2544B95433BC}"/>
    <dgm:cxn modelId="{40D8E2CB-8112-5647-BDB9-B2B67AE458C4}" type="presOf" srcId="{0F4D70A2-5313-474D-90C4-44C44A3E3D59}" destId="{40A087DE-E5B3-2648-8A5F-1006447B8EF0}" srcOrd="0" destOrd="0" presId="urn:microsoft.com/office/officeart/2005/8/layout/orgChart1"/>
    <dgm:cxn modelId="{1E29B4D8-3F92-0C4D-B384-C0F85323B63B}" type="presOf" srcId="{23B35142-3C40-6443-8AD7-A4A6BE58FE95}" destId="{84DF6566-F2C7-7641-8116-1EA87CC1E63D}" srcOrd="0" destOrd="0" presId="urn:microsoft.com/office/officeart/2005/8/layout/orgChart1"/>
    <dgm:cxn modelId="{D6F34DDA-D2C2-2445-996F-685B42701AF6}" type="presOf" srcId="{4D23CBC9-9D38-1D49-BC7B-0FFDFEB7A69D}" destId="{2DE3861C-437B-954C-9C3C-8D20D4E5AF60}" srcOrd="0" destOrd="0" presId="urn:microsoft.com/office/officeart/2005/8/layout/orgChart1"/>
    <dgm:cxn modelId="{3D7A46E9-D090-CD4A-8038-F3CF903C0A90}" srcId="{76834CA4-0920-6046-87D1-28FF7A5D20B9}" destId="{E5E6D769-E15B-6743-B67E-632E503D56DB}" srcOrd="3" destOrd="0" parTransId="{5779BB81-A588-6B4A-9C0E-58D6DCF05819}" sibTransId="{1E10DD61-45BE-A440-809F-CAFD5E393008}"/>
    <dgm:cxn modelId="{F1E3B5EA-39B3-F349-9109-5C6A58306182}" type="presOf" srcId="{66AECB40-E594-CA4A-AFFA-14F7099A1412}" destId="{F4B9A6A6-E3F6-1D4C-A131-6406C73FB2AE}" srcOrd="0" destOrd="0" presId="urn:microsoft.com/office/officeart/2005/8/layout/orgChart1"/>
    <dgm:cxn modelId="{67FB10F5-8211-FD42-9AB1-8E49BE7CC39A}" type="presOf" srcId="{E26DB45E-B7B4-164B-8C58-4FECEC0CE534}" destId="{7AE9825B-BA07-0445-946B-6F38F349E440}" srcOrd="0" destOrd="0" presId="urn:microsoft.com/office/officeart/2005/8/layout/orgChart1"/>
    <dgm:cxn modelId="{CCD63BF5-5BC1-764F-BEEC-7192AD059846}" type="presOf" srcId="{E5E6D769-E15B-6743-B67E-632E503D56DB}" destId="{FF029EEE-5EF2-924D-AE03-3C82AE61DFE0}" srcOrd="0" destOrd="0" presId="urn:microsoft.com/office/officeart/2005/8/layout/orgChart1"/>
    <dgm:cxn modelId="{193BEEF7-C75D-614F-A0FC-A81D59342A87}" type="presOf" srcId="{8B0071A5-A017-F043-AE21-D7A1C6177918}" destId="{DFC2BF69-EEDF-C246-80BA-3BB202314FB7}" srcOrd="1" destOrd="0" presId="urn:microsoft.com/office/officeart/2005/8/layout/orgChart1"/>
    <dgm:cxn modelId="{A25C6FF8-BF59-964A-91F5-248C343EFB42}" type="presOf" srcId="{66AECB40-E594-CA4A-AFFA-14F7099A1412}" destId="{DC2802F0-B477-CC42-BDF1-E764DEDEC42B}" srcOrd="1" destOrd="0" presId="urn:microsoft.com/office/officeart/2005/8/layout/orgChart1"/>
    <dgm:cxn modelId="{E8E9F6F9-356A-A64A-BF0C-6E3422005862}" srcId="{76834CA4-0920-6046-87D1-28FF7A5D20B9}" destId="{7EDA9F4E-F9F8-8F4F-BFC2-4657F1E29780}" srcOrd="2" destOrd="0" parTransId="{BA118657-A2F7-F045-B8F1-B419CDDEEA9B}" sibTransId="{5AE12238-2F76-D94F-82AC-5C7981C06FD8}"/>
    <dgm:cxn modelId="{2F255024-C3B3-9844-82B7-0808EF186B80}" type="presParOf" srcId="{742113D8-D3A8-5047-8947-9623EAF5B1D5}" destId="{C4BA54A7-B539-2645-9DF7-8E9CE3F42DF7}" srcOrd="0" destOrd="0" presId="urn:microsoft.com/office/officeart/2005/8/layout/orgChart1"/>
    <dgm:cxn modelId="{184336C5-4D8B-014A-B9E6-041A789CA23E}" type="presParOf" srcId="{C4BA54A7-B539-2645-9DF7-8E9CE3F42DF7}" destId="{A904FC39-958F-E144-84DA-9405DD6D58F0}" srcOrd="0" destOrd="0" presId="urn:microsoft.com/office/officeart/2005/8/layout/orgChart1"/>
    <dgm:cxn modelId="{5E05B939-F2F0-3447-AEF3-35538112710A}" type="presParOf" srcId="{A904FC39-958F-E144-84DA-9405DD6D58F0}" destId="{37A1DDF3-A220-3145-A90B-D4E2DC2E5047}" srcOrd="0" destOrd="0" presId="urn:microsoft.com/office/officeart/2005/8/layout/orgChart1"/>
    <dgm:cxn modelId="{FF2D52D0-BE39-AB4A-B3E0-B4FEA1F24989}" type="presParOf" srcId="{A904FC39-958F-E144-84DA-9405DD6D58F0}" destId="{665352E2-A30A-9C49-873C-EB8198F2312A}" srcOrd="1" destOrd="0" presId="urn:microsoft.com/office/officeart/2005/8/layout/orgChart1"/>
    <dgm:cxn modelId="{D53D793E-B102-9C45-B20E-3F0B455F71C4}" type="presParOf" srcId="{C4BA54A7-B539-2645-9DF7-8E9CE3F42DF7}" destId="{D982BFFD-916A-3E42-AD4C-8B77F9E9B301}" srcOrd="1" destOrd="0" presId="urn:microsoft.com/office/officeart/2005/8/layout/orgChart1"/>
    <dgm:cxn modelId="{540F353D-DCF0-1D4A-A1DD-1B55A10E373F}" type="presParOf" srcId="{D982BFFD-916A-3E42-AD4C-8B77F9E9B301}" destId="{67E8A854-E90F-A44D-A79A-FB02649671F3}" srcOrd="0" destOrd="0" presId="urn:microsoft.com/office/officeart/2005/8/layout/orgChart1"/>
    <dgm:cxn modelId="{22A408F4-E2E7-854F-AEB8-3DEA2736A942}" type="presParOf" srcId="{D982BFFD-916A-3E42-AD4C-8B77F9E9B301}" destId="{CB9D5C22-7E37-F74E-AE00-A1AFFDCE5E18}" srcOrd="1" destOrd="0" presId="urn:microsoft.com/office/officeart/2005/8/layout/orgChart1"/>
    <dgm:cxn modelId="{568B6A94-11CA-DA4F-A881-50FA3C86B5CE}" type="presParOf" srcId="{CB9D5C22-7E37-F74E-AE00-A1AFFDCE5E18}" destId="{E813BAF8-AF50-FD4F-99D3-29B1D81732FC}" srcOrd="0" destOrd="0" presId="urn:microsoft.com/office/officeart/2005/8/layout/orgChart1"/>
    <dgm:cxn modelId="{AEA818E0-2FE3-474B-A14C-51CEB0C80B22}" type="presParOf" srcId="{E813BAF8-AF50-FD4F-99D3-29B1D81732FC}" destId="{704EB7D3-1B60-804C-9523-10A40CE27E40}" srcOrd="0" destOrd="0" presId="urn:microsoft.com/office/officeart/2005/8/layout/orgChart1"/>
    <dgm:cxn modelId="{2B98D87A-A1C0-B346-A186-068DAEF27638}" type="presParOf" srcId="{E813BAF8-AF50-FD4F-99D3-29B1D81732FC}" destId="{E400400C-3F92-7048-8E41-6BDCBA55F990}" srcOrd="1" destOrd="0" presId="urn:microsoft.com/office/officeart/2005/8/layout/orgChart1"/>
    <dgm:cxn modelId="{098DE122-B525-144A-A967-6D18973D8E2B}" type="presParOf" srcId="{CB9D5C22-7E37-F74E-AE00-A1AFFDCE5E18}" destId="{FDF74EA8-20C4-DC49-8A67-B2EDECDB471D}" srcOrd="1" destOrd="0" presId="urn:microsoft.com/office/officeart/2005/8/layout/orgChart1"/>
    <dgm:cxn modelId="{B1C8E41E-10F9-F344-899E-80283F904186}" type="presParOf" srcId="{FDF74EA8-20C4-DC49-8A67-B2EDECDB471D}" destId="{19D54E5E-10BD-0146-B162-856D521279C2}" srcOrd="0" destOrd="0" presId="urn:microsoft.com/office/officeart/2005/8/layout/orgChart1"/>
    <dgm:cxn modelId="{785DE8D1-A508-CA46-AF5C-433419A841CF}" type="presParOf" srcId="{FDF74EA8-20C4-DC49-8A67-B2EDECDB471D}" destId="{F790B069-3C39-B84B-8D7C-F385BDD2C289}" srcOrd="1" destOrd="0" presId="urn:microsoft.com/office/officeart/2005/8/layout/orgChart1"/>
    <dgm:cxn modelId="{41B768E5-37B6-A84C-B362-3F3F7F8E2AD1}" type="presParOf" srcId="{F790B069-3C39-B84B-8D7C-F385BDD2C289}" destId="{F6573CB6-05C7-8043-96E4-AFEF8E9F7085}" srcOrd="0" destOrd="0" presId="urn:microsoft.com/office/officeart/2005/8/layout/orgChart1"/>
    <dgm:cxn modelId="{093594E3-6E96-F34F-89F6-C3850254159B}" type="presParOf" srcId="{F6573CB6-05C7-8043-96E4-AFEF8E9F7085}" destId="{EE5D0171-2983-5C4F-A396-98179119F4A2}" srcOrd="0" destOrd="0" presId="urn:microsoft.com/office/officeart/2005/8/layout/orgChart1"/>
    <dgm:cxn modelId="{FBC025C4-1F52-5342-998C-43A03D393686}" type="presParOf" srcId="{F6573CB6-05C7-8043-96E4-AFEF8E9F7085}" destId="{56AFE8F1-6CEE-7A46-B2F5-24C9B15CE1E2}" srcOrd="1" destOrd="0" presId="urn:microsoft.com/office/officeart/2005/8/layout/orgChart1"/>
    <dgm:cxn modelId="{6A5C9035-F109-B440-B668-5E68FD05B074}" type="presParOf" srcId="{F790B069-3C39-B84B-8D7C-F385BDD2C289}" destId="{EEC5AAFC-A63D-8E4F-AB5B-71A7AEF99A86}" srcOrd="1" destOrd="0" presId="urn:microsoft.com/office/officeart/2005/8/layout/orgChart1"/>
    <dgm:cxn modelId="{A0EC5E45-761F-4D4F-9E1E-1B406E1A56C2}" type="presParOf" srcId="{F790B069-3C39-B84B-8D7C-F385BDD2C289}" destId="{C7F44EDD-1F2C-D94F-805C-567E89539E8A}" srcOrd="2" destOrd="0" presId="urn:microsoft.com/office/officeart/2005/8/layout/orgChart1"/>
    <dgm:cxn modelId="{D4BA3D11-4B9F-0946-93E0-28700FD6DF77}" type="presParOf" srcId="{FDF74EA8-20C4-DC49-8A67-B2EDECDB471D}" destId="{40A087DE-E5B3-2648-8A5F-1006447B8EF0}" srcOrd="2" destOrd="0" presId="urn:microsoft.com/office/officeart/2005/8/layout/orgChart1"/>
    <dgm:cxn modelId="{F790D6D9-6FA3-CE4E-AF13-2E7DA18258AB}" type="presParOf" srcId="{FDF74EA8-20C4-DC49-8A67-B2EDECDB471D}" destId="{BF6AFC40-4F62-7243-9F9C-AEA97FAE4353}" srcOrd="3" destOrd="0" presId="urn:microsoft.com/office/officeart/2005/8/layout/orgChart1"/>
    <dgm:cxn modelId="{79DCA176-A83A-A441-904D-7064FF69A6E9}" type="presParOf" srcId="{BF6AFC40-4F62-7243-9F9C-AEA97FAE4353}" destId="{F7B0FB3D-CFA7-234D-90EE-99F39044F38C}" srcOrd="0" destOrd="0" presId="urn:microsoft.com/office/officeart/2005/8/layout/orgChart1"/>
    <dgm:cxn modelId="{40A64AB4-62B9-2C4A-AC28-ABFC5DDE0D08}" type="presParOf" srcId="{F7B0FB3D-CFA7-234D-90EE-99F39044F38C}" destId="{2DE3861C-437B-954C-9C3C-8D20D4E5AF60}" srcOrd="0" destOrd="0" presId="urn:microsoft.com/office/officeart/2005/8/layout/orgChart1"/>
    <dgm:cxn modelId="{1C472B26-F8BB-0444-9FCE-CF218A45650E}" type="presParOf" srcId="{F7B0FB3D-CFA7-234D-90EE-99F39044F38C}" destId="{6EF36710-DAF6-7147-8787-45B72E1541A5}" srcOrd="1" destOrd="0" presId="urn:microsoft.com/office/officeart/2005/8/layout/orgChart1"/>
    <dgm:cxn modelId="{61D07723-67A1-E044-B2E4-BB2E73E885EA}" type="presParOf" srcId="{BF6AFC40-4F62-7243-9F9C-AEA97FAE4353}" destId="{5F239270-C1B4-4942-A308-6594ECCC5AE5}" srcOrd="1" destOrd="0" presId="urn:microsoft.com/office/officeart/2005/8/layout/orgChart1"/>
    <dgm:cxn modelId="{8993D768-03D2-E344-AF94-A9E72474B507}" type="presParOf" srcId="{BF6AFC40-4F62-7243-9F9C-AEA97FAE4353}" destId="{96F0BFD3-2334-5D4D-971F-7C7157E751FA}" srcOrd="2" destOrd="0" presId="urn:microsoft.com/office/officeart/2005/8/layout/orgChart1"/>
    <dgm:cxn modelId="{C856B452-5D4D-AD4E-9442-43C635B02E17}" type="presParOf" srcId="{CB9D5C22-7E37-F74E-AE00-A1AFFDCE5E18}" destId="{3557DB37-F6EC-4B4F-A0AC-08ABB8A5F932}" srcOrd="2" destOrd="0" presId="urn:microsoft.com/office/officeart/2005/8/layout/orgChart1"/>
    <dgm:cxn modelId="{6298582B-1555-2F4B-A9C1-D9E6C27F6D80}" type="presParOf" srcId="{D982BFFD-916A-3E42-AD4C-8B77F9E9B301}" destId="{D8A92547-F519-E74C-A2F8-27D80E601AD1}" srcOrd="2" destOrd="0" presId="urn:microsoft.com/office/officeart/2005/8/layout/orgChart1"/>
    <dgm:cxn modelId="{A278A11A-AC50-9E43-A93F-676EB90DE027}" type="presParOf" srcId="{D982BFFD-916A-3E42-AD4C-8B77F9E9B301}" destId="{3E0F5CA5-0914-6148-9793-E25DD48FAC21}" srcOrd="3" destOrd="0" presId="urn:microsoft.com/office/officeart/2005/8/layout/orgChart1"/>
    <dgm:cxn modelId="{A28A3DF9-E760-8F4E-91FA-3C76F86BE30F}" type="presParOf" srcId="{3E0F5CA5-0914-6148-9793-E25DD48FAC21}" destId="{4CAD5694-E4BF-CB49-BDE0-045DA28FD3DA}" srcOrd="0" destOrd="0" presId="urn:microsoft.com/office/officeart/2005/8/layout/orgChart1"/>
    <dgm:cxn modelId="{E38E0E22-F000-3C44-8D15-265B77C84DB4}" type="presParOf" srcId="{4CAD5694-E4BF-CB49-BDE0-045DA28FD3DA}" destId="{DE3D51EA-DDC9-DB48-9785-1172DA3EFE39}" srcOrd="0" destOrd="0" presId="urn:microsoft.com/office/officeart/2005/8/layout/orgChart1"/>
    <dgm:cxn modelId="{69DBF28F-49AA-0944-9480-35757BF29CC4}" type="presParOf" srcId="{4CAD5694-E4BF-CB49-BDE0-045DA28FD3DA}" destId="{DFC2BF69-EEDF-C246-80BA-3BB202314FB7}" srcOrd="1" destOrd="0" presId="urn:microsoft.com/office/officeart/2005/8/layout/orgChart1"/>
    <dgm:cxn modelId="{17B544CC-790E-AA49-BE2B-9CD97BA1D9CA}" type="presParOf" srcId="{3E0F5CA5-0914-6148-9793-E25DD48FAC21}" destId="{F87750DC-A990-D048-BEEA-9842CA567905}" srcOrd="1" destOrd="0" presId="urn:microsoft.com/office/officeart/2005/8/layout/orgChart1"/>
    <dgm:cxn modelId="{D254A27A-F976-1D4C-B74C-8B2F078220E6}" type="presParOf" srcId="{F87750DC-A990-D048-BEEA-9842CA567905}" destId="{9CEBF7CE-1B93-AF4A-B2B7-BC65D505BB73}" srcOrd="0" destOrd="0" presId="urn:microsoft.com/office/officeart/2005/8/layout/orgChart1"/>
    <dgm:cxn modelId="{2226F79C-97CE-6A45-B4B4-7503A88E2F2A}" type="presParOf" srcId="{F87750DC-A990-D048-BEEA-9842CA567905}" destId="{B25568DC-6C89-3044-955C-D7C9DF69373F}" srcOrd="1" destOrd="0" presId="urn:microsoft.com/office/officeart/2005/8/layout/orgChart1"/>
    <dgm:cxn modelId="{CA2D64B1-179A-6E42-849B-2F7E23DB6ED2}" type="presParOf" srcId="{B25568DC-6C89-3044-955C-D7C9DF69373F}" destId="{BF4A042E-F4F8-2F40-A94E-8142D249A577}" srcOrd="0" destOrd="0" presId="urn:microsoft.com/office/officeart/2005/8/layout/orgChart1"/>
    <dgm:cxn modelId="{42347927-226B-D948-8DB7-013D3E17FE9C}" type="presParOf" srcId="{BF4A042E-F4F8-2F40-A94E-8142D249A577}" destId="{F4B9A6A6-E3F6-1D4C-A131-6406C73FB2AE}" srcOrd="0" destOrd="0" presId="urn:microsoft.com/office/officeart/2005/8/layout/orgChart1"/>
    <dgm:cxn modelId="{36E66A0D-FDB6-E146-9F3C-5D9D79BAC997}" type="presParOf" srcId="{BF4A042E-F4F8-2F40-A94E-8142D249A577}" destId="{DC2802F0-B477-CC42-BDF1-E764DEDEC42B}" srcOrd="1" destOrd="0" presId="urn:microsoft.com/office/officeart/2005/8/layout/orgChart1"/>
    <dgm:cxn modelId="{6AC41E08-4C1F-2444-BE24-8CCA387F312C}" type="presParOf" srcId="{B25568DC-6C89-3044-955C-D7C9DF69373F}" destId="{0FC09589-2F24-6D4D-9976-24A52CFC7D04}" srcOrd="1" destOrd="0" presId="urn:microsoft.com/office/officeart/2005/8/layout/orgChart1"/>
    <dgm:cxn modelId="{5735CB04-5FF1-4A43-B62A-1ACF620BC8E7}" type="presParOf" srcId="{B25568DC-6C89-3044-955C-D7C9DF69373F}" destId="{097E31EB-5416-094F-8225-941D40F693D3}" srcOrd="2" destOrd="0" presId="urn:microsoft.com/office/officeart/2005/8/layout/orgChart1"/>
    <dgm:cxn modelId="{82760365-DF84-E943-BD9E-5C6E39899E23}" type="presParOf" srcId="{3E0F5CA5-0914-6148-9793-E25DD48FAC21}" destId="{25BFC76C-8C0D-FC44-9807-8AB0265246B6}" srcOrd="2" destOrd="0" presId="urn:microsoft.com/office/officeart/2005/8/layout/orgChart1"/>
    <dgm:cxn modelId="{2611E5F7-7769-2048-BA25-9502D3EDE091}" type="presParOf" srcId="{D982BFFD-916A-3E42-AD4C-8B77F9E9B301}" destId="{48E6AB77-077F-CF46-8CC2-34CA5A333649}" srcOrd="4" destOrd="0" presId="urn:microsoft.com/office/officeart/2005/8/layout/orgChart1"/>
    <dgm:cxn modelId="{8D289597-C8BC-A248-BDAE-973F408D0EF7}" type="presParOf" srcId="{D982BFFD-916A-3E42-AD4C-8B77F9E9B301}" destId="{3A00ECE0-81BA-2340-8016-5AC318AEDBE5}" srcOrd="5" destOrd="0" presId="urn:microsoft.com/office/officeart/2005/8/layout/orgChart1"/>
    <dgm:cxn modelId="{E45989CF-A169-984C-B09A-C5671A3F5F9A}" type="presParOf" srcId="{3A00ECE0-81BA-2340-8016-5AC318AEDBE5}" destId="{97C370E6-7344-C542-8F1F-3139716EC9FC}" srcOrd="0" destOrd="0" presId="urn:microsoft.com/office/officeart/2005/8/layout/orgChart1"/>
    <dgm:cxn modelId="{935BE2FA-7237-674D-8415-05C48D19F9C3}" type="presParOf" srcId="{97C370E6-7344-C542-8F1F-3139716EC9FC}" destId="{D23F3F99-85C8-544A-91E1-E7F5E61273BD}" srcOrd="0" destOrd="0" presId="urn:microsoft.com/office/officeart/2005/8/layout/orgChart1"/>
    <dgm:cxn modelId="{5B775AAC-72C4-8C49-BCAB-BCE0F58ECB08}" type="presParOf" srcId="{97C370E6-7344-C542-8F1F-3139716EC9FC}" destId="{53A68D6E-67D7-4D43-9A0B-CA617AA3A711}" srcOrd="1" destOrd="0" presId="urn:microsoft.com/office/officeart/2005/8/layout/orgChart1"/>
    <dgm:cxn modelId="{43BC747F-D762-C542-92CE-6FC69C247EA3}" type="presParOf" srcId="{3A00ECE0-81BA-2340-8016-5AC318AEDBE5}" destId="{6644B916-6CCD-AD49-825D-461EA8735EA8}" srcOrd="1" destOrd="0" presId="urn:microsoft.com/office/officeart/2005/8/layout/orgChart1"/>
    <dgm:cxn modelId="{EC8C6F19-C3C0-7446-8D08-E501BB2CB637}" type="presParOf" srcId="{6644B916-6CCD-AD49-825D-461EA8735EA8}" destId="{2BBDF634-8547-7344-95A5-25EFB2355F11}" srcOrd="0" destOrd="0" presId="urn:microsoft.com/office/officeart/2005/8/layout/orgChart1"/>
    <dgm:cxn modelId="{041BF5E2-1FF2-1543-8790-75FDC5338289}" type="presParOf" srcId="{6644B916-6CCD-AD49-825D-461EA8735EA8}" destId="{BF5E67C7-8E0A-124E-B3AB-F569F03DA760}" srcOrd="1" destOrd="0" presId="urn:microsoft.com/office/officeart/2005/8/layout/orgChart1"/>
    <dgm:cxn modelId="{ABC26365-ECA0-C94F-89E6-F76BC99DEF9F}" type="presParOf" srcId="{BF5E67C7-8E0A-124E-B3AB-F569F03DA760}" destId="{6EDB8E47-39D9-B746-8CC7-3602F9E7AA8B}" srcOrd="0" destOrd="0" presId="urn:microsoft.com/office/officeart/2005/8/layout/orgChart1"/>
    <dgm:cxn modelId="{D193F418-194C-4B48-9329-AE8975A0BE40}" type="presParOf" srcId="{6EDB8E47-39D9-B746-8CC7-3602F9E7AA8B}" destId="{84DF6566-F2C7-7641-8116-1EA87CC1E63D}" srcOrd="0" destOrd="0" presId="urn:microsoft.com/office/officeart/2005/8/layout/orgChart1"/>
    <dgm:cxn modelId="{5FFECA2C-63E3-9246-9BCF-8F05EE053F9C}" type="presParOf" srcId="{6EDB8E47-39D9-B746-8CC7-3602F9E7AA8B}" destId="{99EBE108-A1C1-F049-BFC0-7C0F94DA6357}" srcOrd="1" destOrd="0" presId="urn:microsoft.com/office/officeart/2005/8/layout/orgChart1"/>
    <dgm:cxn modelId="{27A82D1E-FDB4-1440-8AD7-2E58F129FF48}" type="presParOf" srcId="{BF5E67C7-8E0A-124E-B3AB-F569F03DA760}" destId="{5F671622-CF26-7142-BDBF-7AE91DB6C832}" srcOrd="1" destOrd="0" presId="urn:microsoft.com/office/officeart/2005/8/layout/orgChart1"/>
    <dgm:cxn modelId="{9745A865-5F50-F54D-8B8F-5739BFC4E3DD}" type="presParOf" srcId="{BF5E67C7-8E0A-124E-B3AB-F569F03DA760}" destId="{485AAD68-9018-6242-9EF4-06732BD9F8EB}" srcOrd="2" destOrd="0" presId="urn:microsoft.com/office/officeart/2005/8/layout/orgChart1"/>
    <dgm:cxn modelId="{F20F3F08-4219-4F48-97BD-7763EEEA6878}" type="presParOf" srcId="{6644B916-6CCD-AD49-825D-461EA8735EA8}" destId="{06EAC0E1-914D-924E-9B36-5525901D9834}" srcOrd="2" destOrd="0" presId="urn:microsoft.com/office/officeart/2005/8/layout/orgChart1"/>
    <dgm:cxn modelId="{A422BB10-9DFA-9F4B-996D-3E766A36D20C}" type="presParOf" srcId="{6644B916-6CCD-AD49-825D-461EA8735EA8}" destId="{3596F38D-89FF-9D4D-8261-9909A7AB16E6}" srcOrd="3" destOrd="0" presId="urn:microsoft.com/office/officeart/2005/8/layout/orgChart1"/>
    <dgm:cxn modelId="{D43A6A6B-3D1C-DF42-932F-A06D40E196BD}" type="presParOf" srcId="{3596F38D-89FF-9D4D-8261-9909A7AB16E6}" destId="{946D3E63-D76A-104F-BF34-C71FD56B35D1}" srcOrd="0" destOrd="0" presId="urn:microsoft.com/office/officeart/2005/8/layout/orgChart1"/>
    <dgm:cxn modelId="{9ABB5608-C81B-8B46-BF4C-A89AA886E45E}" type="presParOf" srcId="{946D3E63-D76A-104F-BF34-C71FD56B35D1}" destId="{820158B0-7B9A-0147-88C8-98A86E7B2679}" srcOrd="0" destOrd="0" presId="urn:microsoft.com/office/officeart/2005/8/layout/orgChart1"/>
    <dgm:cxn modelId="{390129CA-C190-CF4F-896A-20E90F0143DB}" type="presParOf" srcId="{946D3E63-D76A-104F-BF34-C71FD56B35D1}" destId="{48045D3C-B838-5540-A731-DD0F53CEB716}" srcOrd="1" destOrd="0" presId="urn:microsoft.com/office/officeart/2005/8/layout/orgChart1"/>
    <dgm:cxn modelId="{D47F6AF4-367D-0B45-BD98-9A928F4BFDEC}" type="presParOf" srcId="{3596F38D-89FF-9D4D-8261-9909A7AB16E6}" destId="{5E7BDA99-B638-0448-AA9F-05D07086FC36}" srcOrd="1" destOrd="0" presId="urn:microsoft.com/office/officeart/2005/8/layout/orgChart1"/>
    <dgm:cxn modelId="{8F9EF1EF-B231-5749-846F-D15CC64140BC}" type="presParOf" srcId="{3596F38D-89FF-9D4D-8261-9909A7AB16E6}" destId="{6C85B4EC-7AF9-0F4D-965E-70CF3CF76ED2}" srcOrd="2" destOrd="0" presId="urn:microsoft.com/office/officeart/2005/8/layout/orgChart1"/>
    <dgm:cxn modelId="{14F099D1-CEA6-A64D-A6E0-D16EA2CD6705}" type="presParOf" srcId="{3A00ECE0-81BA-2340-8016-5AC318AEDBE5}" destId="{F3F0F1A1-8CA2-AF48-A403-8660B61E3A63}" srcOrd="2" destOrd="0" presId="urn:microsoft.com/office/officeart/2005/8/layout/orgChart1"/>
    <dgm:cxn modelId="{AC98E1A6-5554-B147-AA98-0768293D3333}" type="presParOf" srcId="{D982BFFD-916A-3E42-AD4C-8B77F9E9B301}" destId="{20B93000-EB6E-364A-9223-D0D2E878E667}" srcOrd="6" destOrd="0" presId="urn:microsoft.com/office/officeart/2005/8/layout/orgChart1"/>
    <dgm:cxn modelId="{FFB0A22E-6D02-E044-ABFC-4ADBBE55B86C}" type="presParOf" srcId="{D982BFFD-916A-3E42-AD4C-8B77F9E9B301}" destId="{015ED37C-7ACD-B948-8630-91FD21D3F437}" srcOrd="7" destOrd="0" presId="urn:microsoft.com/office/officeart/2005/8/layout/orgChart1"/>
    <dgm:cxn modelId="{F459F005-5AE5-144D-95D9-B33A095D962F}" type="presParOf" srcId="{015ED37C-7ACD-B948-8630-91FD21D3F437}" destId="{09B8EC9C-1412-4247-85B5-19CCFAB9DDEA}" srcOrd="0" destOrd="0" presId="urn:microsoft.com/office/officeart/2005/8/layout/orgChart1"/>
    <dgm:cxn modelId="{7A354326-5C99-0B4E-B014-18FAFFE3B74E}" type="presParOf" srcId="{09B8EC9C-1412-4247-85B5-19CCFAB9DDEA}" destId="{FF029EEE-5EF2-924D-AE03-3C82AE61DFE0}" srcOrd="0" destOrd="0" presId="urn:microsoft.com/office/officeart/2005/8/layout/orgChart1"/>
    <dgm:cxn modelId="{CF76580E-521A-1447-8A2F-B2F8121DA4BA}" type="presParOf" srcId="{09B8EC9C-1412-4247-85B5-19CCFAB9DDEA}" destId="{DCAFCA8B-9462-2A40-BEA4-DBB437B1A655}" srcOrd="1" destOrd="0" presId="urn:microsoft.com/office/officeart/2005/8/layout/orgChart1"/>
    <dgm:cxn modelId="{07BA3E2A-1F5F-5B4B-9677-F73C2FAAB015}" type="presParOf" srcId="{015ED37C-7ACD-B948-8630-91FD21D3F437}" destId="{20A346ED-60BB-8349-82A3-78BED3362904}" srcOrd="1" destOrd="0" presId="urn:microsoft.com/office/officeart/2005/8/layout/orgChart1"/>
    <dgm:cxn modelId="{34037D7B-E056-C14A-B0AC-9A55DB6C8E43}" type="presParOf" srcId="{20A346ED-60BB-8349-82A3-78BED3362904}" destId="{7AE9825B-BA07-0445-946B-6F38F349E440}" srcOrd="0" destOrd="0" presId="urn:microsoft.com/office/officeart/2005/8/layout/orgChart1"/>
    <dgm:cxn modelId="{B0BE2F07-6176-444B-87AA-8CF20479A06F}" type="presParOf" srcId="{20A346ED-60BB-8349-82A3-78BED3362904}" destId="{2ABE86E9-FD9B-234B-B8DD-224BB3249A9F}" srcOrd="1" destOrd="0" presId="urn:microsoft.com/office/officeart/2005/8/layout/orgChart1"/>
    <dgm:cxn modelId="{664A98C5-F48F-BE45-9089-BCF8E4EEAEFF}" type="presParOf" srcId="{2ABE86E9-FD9B-234B-B8DD-224BB3249A9F}" destId="{AAA24C75-F6DC-A84F-A2E6-6DBDD098653C}" srcOrd="0" destOrd="0" presId="urn:microsoft.com/office/officeart/2005/8/layout/orgChart1"/>
    <dgm:cxn modelId="{9D854B82-9FDB-244C-A430-D49EAEFB1AA8}" type="presParOf" srcId="{AAA24C75-F6DC-A84F-A2E6-6DBDD098653C}" destId="{47B198B1-2F97-8C46-85E1-7CFE76EAD545}" srcOrd="0" destOrd="0" presId="urn:microsoft.com/office/officeart/2005/8/layout/orgChart1"/>
    <dgm:cxn modelId="{21CE4CB4-7FE0-DF46-B3E5-44CEE1176DBB}" type="presParOf" srcId="{AAA24C75-F6DC-A84F-A2E6-6DBDD098653C}" destId="{9582E34E-0B8C-A649-BB57-DF6CEC8D74E7}" srcOrd="1" destOrd="0" presId="urn:microsoft.com/office/officeart/2005/8/layout/orgChart1"/>
    <dgm:cxn modelId="{68BDD46A-CFD1-D74D-8EB3-2348413645EA}" type="presParOf" srcId="{2ABE86E9-FD9B-234B-B8DD-224BB3249A9F}" destId="{74D78D62-DA24-EB43-9858-5B0EDEC62009}" srcOrd="1" destOrd="0" presId="urn:microsoft.com/office/officeart/2005/8/layout/orgChart1"/>
    <dgm:cxn modelId="{F12FA654-150D-824F-8C02-FCFE1ADFBEBA}" type="presParOf" srcId="{2ABE86E9-FD9B-234B-B8DD-224BB3249A9F}" destId="{C8590B5F-59C4-4C45-98CB-5808FB41AB07}" srcOrd="2" destOrd="0" presId="urn:microsoft.com/office/officeart/2005/8/layout/orgChart1"/>
    <dgm:cxn modelId="{5ABCA466-2864-BD4B-8CC8-FCD2509B5340}" type="presParOf" srcId="{015ED37C-7ACD-B948-8630-91FD21D3F437}" destId="{C8CA8526-D95D-1A4F-AB1A-478A29E397BE}" srcOrd="2" destOrd="0" presId="urn:microsoft.com/office/officeart/2005/8/layout/orgChart1"/>
    <dgm:cxn modelId="{38D47046-D88F-6546-ACCB-263CD7900C5C}" type="presParOf" srcId="{C4BA54A7-B539-2645-9DF7-8E9CE3F42DF7}" destId="{9BAE17F5-00DD-234E-8A5C-B6BA6CF5A88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E9825B-BA07-0445-946B-6F38F349E440}">
      <dsp:nvSpPr>
        <dsp:cNvPr id="0" name=""/>
        <dsp:cNvSpPr/>
      </dsp:nvSpPr>
      <dsp:spPr>
        <a:xfrm>
          <a:off x="6357853" y="3250108"/>
          <a:ext cx="255559" cy="7837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3715"/>
              </a:lnTo>
              <a:lnTo>
                <a:pt x="255559" y="7837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B93000-EB6E-364A-9223-D0D2E878E667}">
      <dsp:nvSpPr>
        <dsp:cNvPr id="0" name=""/>
        <dsp:cNvSpPr/>
      </dsp:nvSpPr>
      <dsp:spPr>
        <a:xfrm>
          <a:off x="3947077" y="2040461"/>
          <a:ext cx="3092267" cy="3577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891"/>
              </a:lnTo>
              <a:lnTo>
                <a:pt x="3092267" y="178891"/>
              </a:lnTo>
              <a:lnTo>
                <a:pt x="3092267" y="3577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EAC0E1-914D-924E-9B36-5525901D9834}">
      <dsp:nvSpPr>
        <dsp:cNvPr id="0" name=""/>
        <dsp:cNvSpPr/>
      </dsp:nvSpPr>
      <dsp:spPr>
        <a:xfrm>
          <a:off x="4296341" y="3250108"/>
          <a:ext cx="255559" cy="19933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3362"/>
              </a:lnTo>
              <a:lnTo>
                <a:pt x="255559" y="19933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BDF634-8547-7344-95A5-25EFB2355F11}">
      <dsp:nvSpPr>
        <dsp:cNvPr id="0" name=""/>
        <dsp:cNvSpPr/>
      </dsp:nvSpPr>
      <dsp:spPr>
        <a:xfrm>
          <a:off x="4296341" y="3250108"/>
          <a:ext cx="255559" cy="7837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3715"/>
              </a:lnTo>
              <a:lnTo>
                <a:pt x="255559" y="7837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E6AB77-077F-CF46-8CC2-34CA5A333649}">
      <dsp:nvSpPr>
        <dsp:cNvPr id="0" name=""/>
        <dsp:cNvSpPr/>
      </dsp:nvSpPr>
      <dsp:spPr>
        <a:xfrm>
          <a:off x="3947077" y="2040461"/>
          <a:ext cx="1030755" cy="3577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891"/>
              </a:lnTo>
              <a:lnTo>
                <a:pt x="1030755" y="178891"/>
              </a:lnTo>
              <a:lnTo>
                <a:pt x="1030755" y="3577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EBF7CE-1B93-AF4A-B2B7-BC65D505BB73}">
      <dsp:nvSpPr>
        <dsp:cNvPr id="0" name=""/>
        <dsp:cNvSpPr/>
      </dsp:nvSpPr>
      <dsp:spPr>
        <a:xfrm>
          <a:off x="2234830" y="3250108"/>
          <a:ext cx="255559" cy="7837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3715"/>
              </a:lnTo>
              <a:lnTo>
                <a:pt x="255559" y="7837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A92547-F519-E74C-A2F8-27D80E601AD1}">
      <dsp:nvSpPr>
        <dsp:cNvPr id="0" name=""/>
        <dsp:cNvSpPr/>
      </dsp:nvSpPr>
      <dsp:spPr>
        <a:xfrm>
          <a:off x="2916321" y="2040461"/>
          <a:ext cx="1030755" cy="357783"/>
        </a:xfrm>
        <a:custGeom>
          <a:avLst/>
          <a:gdLst/>
          <a:ahLst/>
          <a:cxnLst/>
          <a:rect l="0" t="0" r="0" b="0"/>
          <a:pathLst>
            <a:path>
              <a:moveTo>
                <a:pt x="1030755" y="0"/>
              </a:moveTo>
              <a:lnTo>
                <a:pt x="1030755" y="178891"/>
              </a:lnTo>
              <a:lnTo>
                <a:pt x="0" y="178891"/>
              </a:lnTo>
              <a:lnTo>
                <a:pt x="0" y="3577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A087DE-E5B3-2648-8A5F-1006447B8EF0}">
      <dsp:nvSpPr>
        <dsp:cNvPr id="0" name=""/>
        <dsp:cNvSpPr/>
      </dsp:nvSpPr>
      <dsp:spPr>
        <a:xfrm>
          <a:off x="173318" y="3250108"/>
          <a:ext cx="255559" cy="19933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3362"/>
              </a:lnTo>
              <a:lnTo>
                <a:pt x="255559" y="19933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D54E5E-10BD-0146-B162-856D521279C2}">
      <dsp:nvSpPr>
        <dsp:cNvPr id="0" name=""/>
        <dsp:cNvSpPr/>
      </dsp:nvSpPr>
      <dsp:spPr>
        <a:xfrm>
          <a:off x="173318" y="3250108"/>
          <a:ext cx="255559" cy="7837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3715"/>
              </a:lnTo>
              <a:lnTo>
                <a:pt x="255559" y="7837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E8A854-E90F-A44D-A79A-FB02649671F3}">
      <dsp:nvSpPr>
        <dsp:cNvPr id="0" name=""/>
        <dsp:cNvSpPr/>
      </dsp:nvSpPr>
      <dsp:spPr>
        <a:xfrm>
          <a:off x="854809" y="2040461"/>
          <a:ext cx="3092267" cy="357783"/>
        </a:xfrm>
        <a:custGeom>
          <a:avLst/>
          <a:gdLst/>
          <a:ahLst/>
          <a:cxnLst/>
          <a:rect l="0" t="0" r="0" b="0"/>
          <a:pathLst>
            <a:path>
              <a:moveTo>
                <a:pt x="3092267" y="0"/>
              </a:moveTo>
              <a:lnTo>
                <a:pt x="3092267" y="178891"/>
              </a:lnTo>
              <a:lnTo>
                <a:pt x="0" y="178891"/>
              </a:lnTo>
              <a:lnTo>
                <a:pt x="0" y="3577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A1DDF3-A220-3145-A90B-D4E2DC2E5047}">
      <dsp:nvSpPr>
        <dsp:cNvPr id="0" name=""/>
        <dsp:cNvSpPr/>
      </dsp:nvSpPr>
      <dsp:spPr>
        <a:xfrm>
          <a:off x="3095213" y="1188596"/>
          <a:ext cx="1703728" cy="851864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Quality</a:t>
          </a:r>
        </a:p>
      </dsp:txBody>
      <dsp:txXfrm>
        <a:off x="3095213" y="1188596"/>
        <a:ext cx="1703728" cy="851864"/>
      </dsp:txXfrm>
    </dsp:sp>
    <dsp:sp modelId="{704EB7D3-1B60-804C-9523-10A40CE27E40}">
      <dsp:nvSpPr>
        <dsp:cNvPr id="0" name=""/>
        <dsp:cNvSpPr/>
      </dsp:nvSpPr>
      <dsp:spPr>
        <a:xfrm>
          <a:off x="2945" y="2398244"/>
          <a:ext cx="1703728" cy="851864"/>
        </a:xfrm>
        <a:prstGeom prst="rect">
          <a:avLst/>
        </a:prstGeom>
        <a:solidFill>
          <a:schemeClr val="bg2">
            <a:lumMod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Price</a:t>
          </a:r>
        </a:p>
      </dsp:txBody>
      <dsp:txXfrm>
        <a:off x="2945" y="2398244"/>
        <a:ext cx="1703728" cy="851864"/>
      </dsp:txXfrm>
    </dsp:sp>
    <dsp:sp modelId="{EE5D0171-2983-5C4F-A396-98179119F4A2}">
      <dsp:nvSpPr>
        <dsp:cNvPr id="0" name=""/>
        <dsp:cNvSpPr/>
      </dsp:nvSpPr>
      <dsp:spPr>
        <a:xfrm>
          <a:off x="428877" y="3607891"/>
          <a:ext cx="1703728" cy="8518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Price Per Package</a:t>
          </a:r>
        </a:p>
      </dsp:txBody>
      <dsp:txXfrm>
        <a:off x="428877" y="3607891"/>
        <a:ext cx="1703728" cy="851864"/>
      </dsp:txXfrm>
    </dsp:sp>
    <dsp:sp modelId="{2DE3861C-437B-954C-9C3C-8D20D4E5AF60}">
      <dsp:nvSpPr>
        <dsp:cNvPr id="0" name=""/>
        <dsp:cNvSpPr/>
      </dsp:nvSpPr>
      <dsp:spPr>
        <a:xfrm>
          <a:off x="428877" y="4817538"/>
          <a:ext cx="1703728" cy="8518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Price Per MB/s</a:t>
          </a:r>
        </a:p>
      </dsp:txBody>
      <dsp:txXfrm>
        <a:off x="428877" y="4817538"/>
        <a:ext cx="1703728" cy="851864"/>
      </dsp:txXfrm>
    </dsp:sp>
    <dsp:sp modelId="{DE3D51EA-DDC9-DB48-9785-1172DA3EFE39}">
      <dsp:nvSpPr>
        <dsp:cNvPr id="0" name=""/>
        <dsp:cNvSpPr/>
      </dsp:nvSpPr>
      <dsp:spPr>
        <a:xfrm>
          <a:off x="2064457" y="2398244"/>
          <a:ext cx="1703728" cy="851864"/>
        </a:xfrm>
        <a:prstGeom prst="rect">
          <a:avLst/>
        </a:prstGeom>
        <a:solidFill>
          <a:schemeClr val="bg2">
            <a:lumMod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Speed</a:t>
          </a:r>
        </a:p>
      </dsp:txBody>
      <dsp:txXfrm>
        <a:off x="2064457" y="2398244"/>
        <a:ext cx="1703728" cy="851864"/>
      </dsp:txXfrm>
    </dsp:sp>
    <dsp:sp modelId="{F4B9A6A6-E3F6-1D4C-A131-6406C73FB2AE}">
      <dsp:nvSpPr>
        <dsp:cNvPr id="0" name=""/>
        <dsp:cNvSpPr/>
      </dsp:nvSpPr>
      <dsp:spPr>
        <a:xfrm>
          <a:off x="2490389" y="3607891"/>
          <a:ext cx="1703728" cy="8518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CDN Packet Speed</a:t>
          </a:r>
        </a:p>
      </dsp:txBody>
      <dsp:txXfrm>
        <a:off x="2490389" y="3607891"/>
        <a:ext cx="1703728" cy="851864"/>
      </dsp:txXfrm>
    </dsp:sp>
    <dsp:sp modelId="{D23F3F99-85C8-544A-91E1-E7F5E61273BD}">
      <dsp:nvSpPr>
        <dsp:cNvPr id="0" name=""/>
        <dsp:cNvSpPr/>
      </dsp:nvSpPr>
      <dsp:spPr>
        <a:xfrm>
          <a:off x="4125968" y="2398244"/>
          <a:ext cx="1703728" cy="851864"/>
        </a:xfrm>
        <a:prstGeom prst="rect">
          <a:avLst/>
        </a:prstGeom>
        <a:solidFill>
          <a:schemeClr val="bg2">
            <a:lumMod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Availability</a:t>
          </a:r>
        </a:p>
      </dsp:txBody>
      <dsp:txXfrm>
        <a:off x="4125968" y="2398244"/>
        <a:ext cx="1703728" cy="851864"/>
      </dsp:txXfrm>
    </dsp:sp>
    <dsp:sp modelId="{84DF6566-F2C7-7641-8116-1EA87CC1E63D}">
      <dsp:nvSpPr>
        <dsp:cNvPr id="0" name=""/>
        <dsp:cNvSpPr/>
      </dsp:nvSpPr>
      <dsp:spPr>
        <a:xfrm>
          <a:off x="4551901" y="3607891"/>
          <a:ext cx="1703728" cy="8518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Fixed Subs Per 100</a:t>
          </a:r>
        </a:p>
      </dsp:txBody>
      <dsp:txXfrm>
        <a:off x="4551901" y="3607891"/>
        <a:ext cx="1703728" cy="851864"/>
      </dsp:txXfrm>
    </dsp:sp>
    <dsp:sp modelId="{820158B0-7B9A-0147-88C8-98A86E7B2679}">
      <dsp:nvSpPr>
        <dsp:cNvPr id="0" name=""/>
        <dsp:cNvSpPr/>
      </dsp:nvSpPr>
      <dsp:spPr>
        <a:xfrm>
          <a:off x="4551901" y="4817538"/>
          <a:ext cx="1703728" cy="8518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Mobile Subs Per 100</a:t>
          </a:r>
        </a:p>
      </dsp:txBody>
      <dsp:txXfrm>
        <a:off x="4551901" y="4817538"/>
        <a:ext cx="1703728" cy="851864"/>
      </dsp:txXfrm>
    </dsp:sp>
    <dsp:sp modelId="{FF029EEE-5EF2-924D-AE03-3C82AE61DFE0}">
      <dsp:nvSpPr>
        <dsp:cNvPr id="0" name=""/>
        <dsp:cNvSpPr/>
      </dsp:nvSpPr>
      <dsp:spPr>
        <a:xfrm>
          <a:off x="6187480" y="2398244"/>
          <a:ext cx="1703728" cy="851864"/>
        </a:xfrm>
        <a:prstGeom prst="rect">
          <a:avLst/>
        </a:prstGeom>
        <a:solidFill>
          <a:schemeClr val="bg2">
            <a:lumMod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Usage</a:t>
          </a:r>
        </a:p>
      </dsp:txBody>
      <dsp:txXfrm>
        <a:off x="6187480" y="2398244"/>
        <a:ext cx="1703728" cy="851864"/>
      </dsp:txXfrm>
    </dsp:sp>
    <dsp:sp modelId="{47B198B1-2F97-8C46-85E1-7CFE76EAD545}">
      <dsp:nvSpPr>
        <dsp:cNvPr id="0" name=""/>
        <dsp:cNvSpPr/>
      </dsp:nvSpPr>
      <dsp:spPr>
        <a:xfrm>
          <a:off x="6613412" y="3607891"/>
          <a:ext cx="1703728" cy="8518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Monthly Mobile Usage</a:t>
          </a:r>
        </a:p>
      </dsp:txBody>
      <dsp:txXfrm>
        <a:off x="6613412" y="3607891"/>
        <a:ext cx="1703728" cy="8518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17BB1-0A67-984E-B09A-55D37079D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E85535-2989-0647-B969-57E6DF7BF7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42B79-CBF6-2C4D-8442-A21D0D9E3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26F3-CFB0-E54F-A714-1A9555B05E32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D4C04-1BF5-754B-9B17-12B5CAC11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4832A-4541-FC4C-8604-71106C284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A759-4A83-AA4E-B6E0-035B4335A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29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5D87E-06A6-F442-A959-3F535B4ED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6CC79B-9A3A-B941-9BB6-BC8B565270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5E941-1E94-B44A-97E5-6EA0AC250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26F3-CFB0-E54F-A714-1A9555B05E32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CFC91-16B5-984C-8AB2-56EEB3D32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A33D1-6B0F-1D48-9F9B-D50EBA698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A759-4A83-AA4E-B6E0-035B4335A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608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14D95C-ACD9-5B4E-9A8A-6BD1CFC7DA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D06617-B8CE-2445-8B7A-D94A8AF78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CD14C-2992-B744-AA05-4C10DB3CF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26F3-CFB0-E54F-A714-1A9555B05E32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793ED-813D-8748-B125-247C29E78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EDC24-0850-8247-AA01-3990738A5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A759-4A83-AA4E-B6E0-035B4335A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97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8BE9F-3F4F-4449-8ACD-B9285192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C26D5-2F5A-9B44-B2A4-663EF32E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EF22F-A2E2-4447-9B13-691F8F6D9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26F3-CFB0-E54F-A714-1A9555B05E32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BB0D4-16FF-A046-9833-335EA4A96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3E6B0-0DF5-354C-9D7C-C821520FC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A759-4A83-AA4E-B6E0-035B4335A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37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44815-229B-734C-9D43-EC016ACD1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892E0-991A-734A-BD1C-C1A8F3662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7B60E-55B2-3048-9430-CA26C22D1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26F3-CFB0-E54F-A714-1A9555B05E32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98B29-0174-BD4B-A9FE-20A116CEA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7230A-D32D-924A-914D-A29F7D5AD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A759-4A83-AA4E-B6E0-035B4335A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707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07772-A4CA-674C-AF69-5C8785EA2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5B270-82F8-A14A-8DBD-88552DCFF9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083C5D-0B44-4C45-80ED-08569A522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C6244-A3FB-9A4E-9722-34909C58A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26F3-CFB0-E54F-A714-1A9555B05E32}" type="datetimeFigureOut">
              <a:rPr lang="en-US" smtClean="0"/>
              <a:t>8/6/20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19E27-AEAB-8046-AB52-A30BDF51D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F7F52-2F26-344B-B148-9283C270A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A759-4A83-AA4E-B6E0-035B4335A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68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B96CB-A579-EB45-B56F-809482D3C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91F94-394D-B64E-8FEA-C0A722391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E21CE0-CE0A-8E4E-B1FD-11C611E9A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FBCA6B-844B-4648-B975-F810B6E0B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C27413-4EAE-5742-A289-43BF5A6C45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FDB98C-1DFE-0148-960F-76EE6AEA9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26F3-CFB0-E54F-A714-1A9555B05E32}" type="datetimeFigureOut">
              <a:rPr lang="en-US" smtClean="0"/>
              <a:t>8/6/20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DF6BED-1237-5D41-A1CD-A908CE456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D7B79C-0BD3-EB4E-8F0D-88201C4AA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A759-4A83-AA4E-B6E0-035B4335A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59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73549-AD9B-3E48-8E69-8C7BF3939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96A8B7-3DDE-9E4D-B687-10281BDDD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26F3-CFB0-E54F-A714-1A9555B05E32}" type="datetimeFigureOut">
              <a:rPr lang="en-US" smtClean="0"/>
              <a:t>8/6/20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0B4F42-9A8C-6040-97CE-D6E524429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523C8F-8135-1447-A892-83CEA3E0A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A759-4A83-AA4E-B6E0-035B4335A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2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7DBDD6-7A79-7E45-8D84-262076FA1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26F3-CFB0-E54F-A714-1A9555B05E32}" type="datetimeFigureOut">
              <a:rPr lang="en-US" smtClean="0"/>
              <a:t>8/6/20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AF0123-078A-9344-A105-81382451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98A5E-0F1E-344D-9B7E-CBA7A0F92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A759-4A83-AA4E-B6E0-035B4335A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234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395A6-8802-CB44-A338-E2749DC5A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071AC-E4B5-1447-B4C0-2E1DBD05E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6EFFE2-897D-6D49-935F-87234006E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67EBB-146A-BE47-A16D-C60A94F92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26F3-CFB0-E54F-A714-1A9555B05E32}" type="datetimeFigureOut">
              <a:rPr lang="en-US" smtClean="0"/>
              <a:t>8/6/20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1D370-D4CB-5C47-BC0F-37296CEAA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DBB6F-6B3E-EF45-AF2C-A980C5138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A759-4A83-AA4E-B6E0-035B4335A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01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9DA63-C209-0D42-81DC-5EC1F32E2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DDE5EF-8D4B-5643-8720-FE5356D186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2868C6-535A-D24F-9244-931D3B4F1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686B8-76E7-8E4B-9B1A-AB33FEE5D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26F3-CFB0-E54F-A714-1A9555B05E32}" type="datetimeFigureOut">
              <a:rPr lang="en-US" smtClean="0"/>
              <a:t>8/6/20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E9415-D6D3-F04E-8CBC-C4866AD2E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59416-4FD1-0B41-8CDE-70BD2910A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A759-4A83-AA4E-B6E0-035B4335A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6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2AB21F-8330-F846-92E4-F0DDD164D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19EF7-575F-BB48-A2C1-9F0EC8073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45AC4-E357-354A-8536-AF500D58A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326F3-CFB0-E54F-A714-1A9555B05E32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4D913-92DE-7A4C-AFD4-B82D311D4E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62C40-0C08-2742-9E20-F76652DDFA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AA759-4A83-AA4E-B6E0-035B4335A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13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41697-F0C7-9046-9273-42DEE0BC0D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60787F-D5E1-B341-9B30-585A4454FF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84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4F9C6EE4-FD53-A24F-939D-B1CF22972A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4562008"/>
              </p:ext>
            </p:extLst>
          </p:nvPr>
        </p:nvGraphicFramePr>
        <p:xfrm>
          <a:off x="1935956" y="0"/>
          <a:ext cx="8320087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0821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3827</TotalTime>
  <Words>27</Words>
  <Application>Microsoft Macintosh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Clark</dc:creator>
  <cp:lastModifiedBy>Bryan Clark</cp:lastModifiedBy>
  <cp:revision>3</cp:revision>
  <dcterms:created xsi:type="dcterms:W3CDTF">2020-08-07T00:43:20Z</dcterms:created>
  <dcterms:modified xsi:type="dcterms:W3CDTF">2020-08-09T16:30:35Z</dcterms:modified>
</cp:coreProperties>
</file>