
<file path=[Content_Types].xml><?xml version="1.0" encoding="utf-8"?>
<Types xmlns="http://schemas.openxmlformats.org/package/2006/content-types">
  <Override PartName="/ppt/diagrams/drawing1.xml" ContentType="application/vnd.ms-office.drawingml.diagramDrawing+xml"/>
  <Default Extension="jpeg" ContentType="image/jpeg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diagrams/quickStyle1.xml" ContentType="application/vnd.openxmlformats-officedocument.drawingml.diagramStyl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diagrams/colors1.xml" ContentType="application/vnd.openxmlformats-officedocument.drawingml.diagramColor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>
        <p:scale>
          <a:sx n="140" d="100"/>
          <a:sy n="140" d="100"/>
        </p:scale>
        <p:origin x="-184" y="10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26F94B-75DE-1A4E-BDCF-475C6EC8F8E9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C2A1FC-DFE8-8745-899F-71552A2A1AE0}">
      <dgm:prSet phldrT="[Text]"/>
      <dgm:spPr/>
      <dgm:t>
        <a:bodyPr/>
        <a:lstStyle/>
        <a:p>
          <a:r>
            <a:rPr lang="en-US" dirty="0" smtClean="0"/>
            <a:t>CEO</a:t>
          </a:r>
        </a:p>
        <a:p>
          <a:r>
            <a:rPr lang="en-US" dirty="0" smtClean="0">
              <a:solidFill>
                <a:srgbClr val="FF0000"/>
              </a:solidFill>
            </a:rPr>
            <a:t>Brian Clark</a:t>
          </a:r>
          <a:endParaRPr lang="en-US" dirty="0">
            <a:solidFill>
              <a:srgbClr val="FF0000"/>
            </a:solidFill>
          </a:endParaRPr>
        </a:p>
      </dgm:t>
    </dgm:pt>
    <dgm:pt modelId="{670D055A-C480-BA48-BABA-E885B55776ED}" type="parTrans" cxnId="{3C21C9D6-E129-A342-AA36-480347F28696}">
      <dgm:prSet/>
      <dgm:spPr/>
      <dgm:t>
        <a:bodyPr/>
        <a:lstStyle/>
        <a:p>
          <a:endParaRPr lang="en-US"/>
        </a:p>
      </dgm:t>
    </dgm:pt>
    <dgm:pt modelId="{D121367A-B594-AD4A-91D5-456C56A82F9A}" type="sibTrans" cxnId="{3C21C9D6-E129-A342-AA36-480347F28696}">
      <dgm:prSet/>
      <dgm:spPr/>
      <dgm:t>
        <a:bodyPr/>
        <a:lstStyle/>
        <a:p>
          <a:endParaRPr lang="en-US"/>
        </a:p>
      </dgm:t>
    </dgm:pt>
    <dgm:pt modelId="{91B7CEE7-E079-CF45-A943-853E22AD5296}">
      <dgm:prSet phldrT="[Text]"/>
      <dgm:spPr/>
      <dgm:t>
        <a:bodyPr/>
        <a:lstStyle/>
        <a:p>
          <a:r>
            <a:rPr lang="en-US" dirty="0" smtClean="0"/>
            <a:t>CIO</a:t>
          </a:r>
        </a:p>
        <a:p>
          <a:r>
            <a:rPr lang="en-US" dirty="0" smtClean="0">
              <a:solidFill>
                <a:srgbClr val="FF0000"/>
              </a:solidFill>
            </a:rPr>
            <a:t>Daniel Carter</a:t>
          </a:r>
          <a:endParaRPr lang="en-US" dirty="0">
            <a:solidFill>
              <a:srgbClr val="FF0000"/>
            </a:solidFill>
          </a:endParaRPr>
        </a:p>
      </dgm:t>
    </dgm:pt>
    <dgm:pt modelId="{577789E3-3135-4442-B062-D27821BCEDF2}" type="parTrans" cxnId="{78D827AF-B787-B842-9DCA-696F82C092C7}">
      <dgm:prSet/>
      <dgm:spPr/>
      <dgm:t>
        <a:bodyPr/>
        <a:lstStyle/>
        <a:p>
          <a:endParaRPr lang="en-US"/>
        </a:p>
      </dgm:t>
    </dgm:pt>
    <dgm:pt modelId="{322466C6-34C2-484B-96DE-859422803FEC}" type="sibTrans" cxnId="{78D827AF-B787-B842-9DCA-696F82C092C7}">
      <dgm:prSet/>
      <dgm:spPr/>
      <dgm:t>
        <a:bodyPr/>
        <a:lstStyle/>
        <a:p>
          <a:endParaRPr lang="en-US"/>
        </a:p>
      </dgm:t>
    </dgm:pt>
    <dgm:pt modelId="{F1579FC2-FB22-2844-B3E8-2C8BF9F4FF60}">
      <dgm:prSet phldrT="[Text]"/>
      <dgm:spPr/>
      <dgm:t>
        <a:bodyPr/>
        <a:lstStyle/>
        <a:p>
          <a:r>
            <a:rPr lang="en-US" dirty="0" smtClean="0"/>
            <a:t>PMO</a:t>
          </a:r>
          <a:endParaRPr lang="en-US" dirty="0"/>
        </a:p>
      </dgm:t>
    </dgm:pt>
    <dgm:pt modelId="{88E293EA-B111-B142-A7D7-042085530F77}" type="parTrans" cxnId="{D84002D8-6D70-C640-8F9F-A750F85E306D}">
      <dgm:prSet/>
      <dgm:spPr/>
      <dgm:t>
        <a:bodyPr/>
        <a:lstStyle/>
        <a:p>
          <a:endParaRPr lang="en-US"/>
        </a:p>
      </dgm:t>
    </dgm:pt>
    <dgm:pt modelId="{5DE28BFA-A42B-3340-B524-C9FE69969AAC}" type="sibTrans" cxnId="{D84002D8-6D70-C640-8F9F-A750F85E306D}">
      <dgm:prSet/>
      <dgm:spPr/>
      <dgm:t>
        <a:bodyPr/>
        <a:lstStyle/>
        <a:p>
          <a:endParaRPr lang="en-US"/>
        </a:p>
      </dgm:t>
    </dgm:pt>
    <dgm:pt modelId="{9B10F1A7-FF7B-174C-855A-7A7FB3E3F06C}">
      <dgm:prSet phldrT="[Text]"/>
      <dgm:spPr/>
      <dgm:t>
        <a:bodyPr/>
        <a:lstStyle/>
        <a:p>
          <a:r>
            <a:rPr lang="en-US" dirty="0" smtClean="0"/>
            <a:t>UX Developers</a:t>
          </a:r>
        </a:p>
        <a:p>
          <a:r>
            <a:rPr lang="en-US" dirty="0" smtClean="0">
              <a:solidFill>
                <a:srgbClr val="FF0000"/>
              </a:solidFill>
            </a:rPr>
            <a:t>Ian Cramer</a:t>
          </a:r>
          <a:endParaRPr lang="en-US" dirty="0">
            <a:solidFill>
              <a:srgbClr val="FF0000"/>
            </a:solidFill>
          </a:endParaRPr>
        </a:p>
      </dgm:t>
    </dgm:pt>
    <dgm:pt modelId="{4D10A68B-C599-5945-8C9E-20547E3F292F}" type="parTrans" cxnId="{ECC60FB2-4596-A143-8F7B-265A284D02F7}">
      <dgm:prSet/>
      <dgm:spPr/>
      <dgm:t>
        <a:bodyPr/>
        <a:lstStyle/>
        <a:p>
          <a:endParaRPr lang="en-US"/>
        </a:p>
      </dgm:t>
    </dgm:pt>
    <dgm:pt modelId="{2BC2FAF7-3F73-984B-98B5-33154984520E}" type="sibTrans" cxnId="{ECC60FB2-4596-A143-8F7B-265A284D02F7}">
      <dgm:prSet/>
      <dgm:spPr/>
      <dgm:t>
        <a:bodyPr/>
        <a:lstStyle/>
        <a:p>
          <a:endParaRPr lang="en-US"/>
        </a:p>
      </dgm:t>
    </dgm:pt>
    <dgm:pt modelId="{7F9A8A55-5D4A-BE4B-8C3F-F42E38BF392C}">
      <dgm:prSet phldrT="[Text]"/>
      <dgm:spPr/>
      <dgm:t>
        <a:bodyPr/>
        <a:lstStyle/>
        <a:p>
          <a:r>
            <a:rPr lang="en-US" dirty="0" smtClean="0"/>
            <a:t>CTO</a:t>
          </a:r>
        </a:p>
        <a:p>
          <a:r>
            <a:rPr lang="en-US" dirty="0" smtClean="0">
              <a:solidFill>
                <a:srgbClr val="FF0000"/>
              </a:solidFill>
            </a:rPr>
            <a:t>Matthew Price</a:t>
          </a:r>
          <a:endParaRPr lang="en-US" dirty="0">
            <a:solidFill>
              <a:srgbClr val="FF0000"/>
            </a:solidFill>
          </a:endParaRPr>
        </a:p>
      </dgm:t>
    </dgm:pt>
    <dgm:pt modelId="{FC92EE80-059C-8B4A-B869-0FD7D4B4967E}" type="parTrans" cxnId="{819EF35F-96E3-3843-9D2E-049AE0D45FD6}">
      <dgm:prSet/>
      <dgm:spPr/>
      <dgm:t>
        <a:bodyPr/>
        <a:lstStyle/>
        <a:p>
          <a:endParaRPr lang="en-US"/>
        </a:p>
      </dgm:t>
    </dgm:pt>
    <dgm:pt modelId="{E8356149-04C9-A444-BE38-38E9D8B214B8}" type="sibTrans" cxnId="{819EF35F-96E3-3843-9D2E-049AE0D45FD6}">
      <dgm:prSet/>
      <dgm:spPr/>
      <dgm:t>
        <a:bodyPr/>
        <a:lstStyle/>
        <a:p>
          <a:endParaRPr lang="en-US"/>
        </a:p>
      </dgm:t>
    </dgm:pt>
    <dgm:pt modelId="{AB5113CF-A900-154A-BC67-92F62F392BE5}">
      <dgm:prSet phldrT="[Text]"/>
      <dgm:spPr/>
      <dgm:t>
        <a:bodyPr/>
        <a:lstStyle/>
        <a:p>
          <a:r>
            <a:rPr lang="en-US" dirty="0" smtClean="0"/>
            <a:t>Backend Service Developers</a:t>
          </a:r>
          <a:endParaRPr lang="en-US" dirty="0"/>
        </a:p>
      </dgm:t>
    </dgm:pt>
    <dgm:pt modelId="{568BDBCA-8C57-F646-BB12-3266E9E7A7F6}" type="parTrans" cxnId="{2CF226D6-0F49-F541-A5FE-A36DE04CC2EE}">
      <dgm:prSet/>
      <dgm:spPr/>
      <dgm:t>
        <a:bodyPr/>
        <a:lstStyle/>
        <a:p>
          <a:endParaRPr lang="en-US"/>
        </a:p>
      </dgm:t>
    </dgm:pt>
    <dgm:pt modelId="{1655FF83-E5F4-CA4E-B4BD-57522FBA3F1D}" type="sibTrans" cxnId="{2CF226D6-0F49-F541-A5FE-A36DE04CC2EE}">
      <dgm:prSet/>
      <dgm:spPr/>
      <dgm:t>
        <a:bodyPr/>
        <a:lstStyle/>
        <a:p>
          <a:endParaRPr lang="en-US"/>
        </a:p>
      </dgm:t>
    </dgm:pt>
    <dgm:pt modelId="{449BA358-13ED-3943-BEF6-7E9950DAD4DF}">
      <dgm:prSet phldrT="[Text]"/>
      <dgm:spPr/>
      <dgm:t>
        <a:bodyPr/>
        <a:lstStyle/>
        <a:p>
          <a:r>
            <a:rPr lang="en-US" dirty="0" smtClean="0"/>
            <a:t>CMO</a:t>
          </a:r>
        </a:p>
        <a:p>
          <a:r>
            <a:rPr lang="en-US" dirty="0" smtClean="0">
              <a:solidFill>
                <a:srgbClr val="FF0000"/>
              </a:solidFill>
            </a:rPr>
            <a:t>Bradley Clark</a:t>
          </a:r>
          <a:endParaRPr lang="en-US" dirty="0">
            <a:solidFill>
              <a:srgbClr val="FF0000"/>
            </a:solidFill>
          </a:endParaRPr>
        </a:p>
      </dgm:t>
    </dgm:pt>
    <dgm:pt modelId="{E25F2596-C758-194C-947D-3B1BB5624CC8}" type="parTrans" cxnId="{A23DDE73-7D9C-C842-B991-CA6C6B607B68}">
      <dgm:prSet/>
      <dgm:spPr/>
      <dgm:t>
        <a:bodyPr/>
        <a:lstStyle/>
        <a:p>
          <a:endParaRPr lang="en-US"/>
        </a:p>
      </dgm:t>
    </dgm:pt>
    <dgm:pt modelId="{39A6B8D8-A594-0143-B5D3-53126DCC916A}" type="sibTrans" cxnId="{A23DDE73-7D9C-C842-B991-CA6C6B607B68}">
      <dgm:prSet/>
      <dgm:spPr/>
      <dgm:t>
        <a:bodyPr/>
        <a:lstStyle/>
        <a:p>
          <a:endParaRPr lang="en-US"/>
        </a:p>
      </dgm:t>
    </dgm:pt>
    <dgm:pt modelId="{2A1C3543-B859-1F47-BE54-BA2EC82FD001}">
      <dgm:prSet phldrT="[Text]"/>
      <dgm:spPr/>
      <dgm:t>
        <a:bodyPr/>
        <a:lstStyle/>
        <a:p>
          <a:r>
            <a:rPr lang="en-US" dirty="0" smtClean="0"/>
            <a:t>COO</a:t>
          </a:r>
        </a:p>
        <a:p>
          <a:r>
            <a:rPr lang="en-US" dirty="0" smtClean="0">
              <a:solidFill>
                <a:srgbClr val="FF0000"/>
              </a:solidFill>
            </a:rPr>
            <a:t>Shaun Nikore</a:t>
          </a:r>
          <a:endParaRPr lang="en-US" dirty="0">
            <a:solidFill>
              <a:srgbClr val="FF0000"/>
            </a:solidFill>
          </a:endParaRPr>
        </a:p>
      </dgm:t>
    </dgm:pt>
    <dgm:pt modelId="{6F3AF937-DEEB-4F4D-A92E-CA53CD383CC5}" type="parTrans" cxnId="{52276066-8438-EB4C-AF43-F3E01E306ABB}">
      <dgm:prSet/>
      <dgm:spPr/>
      <dgm:t>
        <a:bodyPr/>
        <a:lstStyle/>
        <a:p>
          <a:endParaRPr lang="en-US"/>
        </a:p>
      </dgm:t>
    </dgm:pt>
    <dgm:pt modelId="{AA642453-86FE-8644-A6C4-6AC9A277913F}" type="sibTrans" cxnId="{52276066-8438-EB4C-AF43-F3E01E306ABB}">
      <dgm:prSet/>
      <dgm:spPr/>
      <dgm:t>
        <a:bodyPr/>
        <a:lstStyle/>
        <a:p>
          <a:endParaRPr lang="en-US"/>
        </a:p>
      </dgm:t>
    </dgm:pt>
    <dgm:pt modelId="{2F825895-4405-1247-A05E-54361C869B2F}">
      <dgm:prSet phldrT="[Text]"/>
      <dgm:spPr/>
      <dgm:t>
        <a:bodyPr/>
        <a:lstStyle/>
        <a:p>
          <a:r>
            <a:rPr lang="en-US" dirty="0" smtClean="0"/>
            <a:t>CFO</a:t>
          </a:r>
          <a:endParaRPr lang="en-US" dirty="0"/>
        </a:p>
      </dgm:t>
    </dgm:pt>
    <dgm:pt modelId="{5A39ED34-A039-8342-8B53-ECACC2184FD5}" type="parTrans" cxnId="{5683FB52-F13E-9241-BB57-17C0701E1846}">
      <dgm:prSet/>
      <dgm:spPr/>
      <dgm:t>
        <a:bodyPr/>
        <a:lstStyle/>
        <a:p>
          <a:endParaRPr lang="en-US"/>
        </a:p>
      </dgm:t>
    </dgm:pt>
    <dgm:pt modelId="{179E26F5-CCFF-D946-8F56-386CD84B6A31}" type="sibTrans" cxnId="{5683FB52-F13E-9241-BB57-17C0701E1846}">
      <dgm:prSet/>
      <dgm:spPr/>
      <dgm:t>
        <a:bodyPr/>
        <a:lstStyle/>
        <a:p>
          <a:endParaRPr lang="en-US"/>
        </a:p>
      </dgm:t>
    </dgm:pt>
    <dgm:pt modelId="{FCEC387E-070C-6847-8265-F77958C1B37D}">
      <dgm:prSet phldrT="[Text]"/>
      <dgm:spPr/>
      <dgm:t>
        <a:bodyPr/>
        <a:lstStyle/>
        <a:p>
          <a:r>
            <a:rPr lang="en-US" dirty="0" smtClean="0"/>
            <a:t>Application Developers</a:t>
          </a:r>
          <a:endParaRPr lang="en-US" dirty="0"/>
        </a:p>
      </dgm:t>
    </dgm:pt>
    <dgm:pt modelId="{A3C9A433-C897-8243-AEA9-F05EF51CA646}" type="parTrans" cxnId="{6007B41C-68A6-F64B-A110-7B2A858D8587}">
      <dgm:prSet/>
      <dgm:spPr/>
      <dgm:t>
        <a:bodyPr/>
        <a:lstStyle/>
        <a:p>
          <a:endParaRPr lang="en-US"/>
        </a:p>
      </dgm:t>
    </dgm:pt>
    <dgm:pt modelId="{1E8CE434-E53A-D249-8491-B6B174984591}" type="sibTrans" cxnId="{6007B41C-68A6-F64B-A110-7B2A858D8587}">
      <dgm:prSet/>
      <dgm:spPr/>
      <dgm:t>
        <a:bodyPr/>
        <a:lstStyle/>
        <a:p>
          <a:endParaRPr lang="en-US"/>
        </a:p>
      </dgm:t>
    </dgm:pt>
    <dgm:pt modelId="{B7FEE027-51AD-BF42-90D9-E327758461BA}">
      <dgm:prSet phldrT="[Text]"/>
      <dgm:spPr/>
      <dgm:t>
        <a:bodyPr/>
        <a:lstStyle/>
        <a:p>
          <a:r>
            <a:rPr lang="en-US" dirty="0" smtClean="0"/>
            <a:t>DBAs</a:t>
          </a:r>
          <a:endParaRPr lang="en-US" dirty="0"/>
        </a:p>
      </dgm:t>
    </dgm:pt>
    <dgm:pt modelId="{B75D1C3F-3693-9542-96ED-657530A1DC0D}" type="parTrans" cxnId="{E76606C4-5FFC-E142-AE23-8FC13A1A3F7B}">
      <dgm:prSet/>
      <dgm:spPr/>
      <dgm:t>
        <a:bodyPr/>
        <a:lstStyle/>
        <a:p>
          <a:endParaRPr lang="en-US"/>
        </a:p>
      </dgm:t>
    </dgm:pt>
    <dgm:pt modelId="{255F5443-710D-BB4F-A51F-AD0923BA990D}" type="sibTrans" cxnId="{E76606C4-5FFC-E142-AE23-8FC13A1A3F7B}">
      <dgm:prSet/>
      <dgm:spPr/>
      <dgm:t>
        <a:bodyPr/>
        <a:lstStyle/>
        <a:p>
          <a:endParaRPr lang="en-US"/>
        </a:p>
      </dgm:t>
    </dgm:pt>
    <dgm:pt modelId="{A9A3BAEA-3948-0142-A968-386B37FF31EA}">
      <dgm:prSet phldrT="[Text]"/>
      <dgm:spPr/>
      <dgm:t>
        <a:bodyPr/>
        <a:lstStyle/>
        <a:p>
          <a:r>
            <a:rPr lang="en-US" dirty="0" smtClean="0"/>
            <a:t>Data Analysts</a:t>
          </a:r>
          <a:endParaRPr lang="en-US" dirty="0"/>
        </a:p>
      </dgm:t>
    </dgm:pt>
    <dgm:pt modelId="{ACDB92AE-530F-DE4F-8667-154EA455A4A6}" type="parTrans" cxnId="{BDC6273C-A03B-8C47-9EB5-E8169B918D21}">
      <dgm:prSet/>
      <dgm:spPr/>
      <dgm:t>
        <a:bodyPr/>
        <a:lstStyle/>
        <a:p>
          <a:endParaRPr lang="en-US"/>
        </a:p>
      </dgm:t>
    </dgm:pt>
    <dgm:pt modelId="{4B4195C8-1ACA-5547-8DB6-CE207CA1CF19}" type="sibTrans" cxnId="{BDC6273C-A03B-8C47-9EB5-E8169B918D21}">
      <dgm:prSet/>
      <dgm:spPr/>
      <dgm:t>
        <a:bodyPr/>
        <a:lstStyle/>
        <a:p>
          <a:endParaRPr lang="en-US"/>
        </a:p>
      </dgm:t>
    </dgm:pt>
    <dgm:pt modelId="{D3E1B4F9-A7FF-7F48-9235-426DD5C0C67D}">
      <dgm:prSet phldrT="[Text]"/>
      <dgm:spPr/>
      <dgm:t>
        <a:bodyPr/>
        <a:lstStyle/>
        <a:p>
          <a:r>
            <a:rPr lang="en-US" dirty="0" smtClean="0"/>
            <a:t>System Architects</a:t>
          </a:r>
          <a:endParaRPr lang="en-US" dirty="0"/>
        </a:p>
      </dgm:t>
    </dgm:pt>
    <dgm:pt modelId="{EF28917D-6340-184B-A9BF-A129C573AC33}" type="parTrans" cxnId="{A525E667-7DBE-454F-8E78-6E82259DB9BB}">
      <dgm:prSet/>
      <dgm:spPr/>
      <dgm:t>
        <a:bodyPr/>
        <a:lstStyle/>
        <a:p>
          <a:endParaRPr lang="en-US"/>
        </a:p>
      </dgm:t>
    </dgm:pt>
    <dgm:pt modelId="{AD0CB80E-FB17-7044-B6DE-B5785615D008}" type="sibTrans" cxnId="{A525E667-7DBE-454F-8E78-6E82259DB9BB}">
      <dgm:prSet/>
      <dgm:spPr/>
      <dgm:t>
        <a:bodyPr/>
        <a:lstStyle/>
        <a:p>
          <a:endParaRPr lang="en-US"/>
        </a:p>
      </dgm:t>
    </dgm:pt>
    <dgm:pt modelId="{FF713358-AAF0-2F4F-B928-D45C8CE7D4C4}">
      <dgm:prSet phldrT="[Text]"/>
      <dgm:spPr/>
      <dgm:t>
        <a:bodyPr/>
        <a:lstStyle/>
        <a:p>
          <a:r>
            <a:rPr lang="en-US" dirty="0" smtClean="0"/>
            <a:t>Graphic Artists</a:t>
          </a:r>
        </a:p>
        <a:p>
          <a:r>
            <a:rPr lang="en-US" dirty="0" smtClean="0">
              <a:solidFill>
                <a:srgbClr val="FF0000"/>
              </a:solidFill>
            </a:rPr>
            <a:t>Ian Cramer</a:t>
          </a:r>
          <a:endParaRPr lang="en-US" dirty="0">
            <a:solidFill>
              <a:srgbClr val="FF0000"/>
            </a:solidFill>
          </a:endParaRPr>
        </a:p>
      </dgm:t>
    </dgm:pt>
    <dgm:pt modelId="{BD5A521C-90F2-2A46-8002-899861E61E35}" type="parTrans" cxnId="{5A004B7B-24B0-0143-A041-F639F2EFD9CC}">
      <dgm:prSet/>
      <dgm:spPr/>
      <dgm:t>
        <a:bodyPr/>
        <a:lstStyle/>
        <a:p>
          <a:endParaRPr lang="en-US"/>
        </a:p>
      </dgm:t>
    </dgm:pt>
    <dgm:pt modelId="{BBBAE37F-7AE1-674C-98D3-EA93BACB91C7}" type="sibTrans" cxnId="{5A004B7B-24B0-0143-A041-F639F2EFD9CC}">
      <dgm:prSet/>
      <dgm:spPr/>
      <dgm:t>
        <a:bodyPr/>
        <a:lstStyle/>
        <a:p>
          <a:endParaRPr lang="en-US"/>
        </a:p>
      </dgm:t>
    </dgm:pt>
    <dgm:pt modelId="{A3B7BA06-0EC1-5942-AA87-1595D40770E7}">
      <dgm:prSet phldrT="[Text]"/>
      <dgm:spPr/>
      <dgm:t>
        <a:bodyPr/>
        <a:lstStyle/>
        <a:p>
          <a:r>
            <a:rPr lang="en-US" dirty="0" smtClean="0"/>
            <a:t>Sales Associates</a:t>
          </a:r>
          <a:endParaRPr lang="en-US" dirty="0"/>
        </a:p>
      </dgm:t>
    </dgm:pt>
    <dgm:pt modelId="{16DBFE33-3CE5-1640-AFAD-CC9CE1B73068}" type="parTrans" cxnId="{4171B5DF-0BA6-F843-AF45-BA9D03C0A6B2}">
      <dgm:prSet/>
      <dgm:spPr/>
      <dgm:t>
        <a:bodyPr/>
        <a:lstStyle/>
        <a:p>
          <a:endParaRPr lang="en-US"/>
        </a:p>
      </dgm:t>
    </dgm:pt>
    <dgm:pt modelId="{613C9FBE-5AA4-F744-8E02-BAF72522C2B1}" type="sibTrans" cxnId="{4171B5DF-0BA6-F843-AF45-BA9D03C0A6B2}">
      <dgm:prSet/>
      <dgm:spPr/>
      <dgm:t>
        <a:bodyPr/>
        <a:lstStyle/>
        <a:p>
          <a:endParaRPr lang="en-US"/>
        </a:p>
      </dgm:t>
    </dgm:pt>
    <dgm:pt modelId="{4BE2FE82-8A11-3C40-9286-9C10E03B8A8B}">
      <dgm:prSet phldrT="[Text]"/>
      <dgm:spPr/>
      <dgm:t>
        <a:bodyPr/>
        <a:lstStyle/>
        <a:p>
          <a:r>
            <a:rPr lang="en-US" dirty="0" smtClean="0"/>
            <a:t>Marketing Analysts</a:t>
          </a:r>
          <a:endParaRPr lang="en-US" dirty="0"/>
        </a:p>
      </dgm:t>
    </dgm:pt>
    <dgm:pt modelId="{DBB69633-F1C0-8E4B-93A8-EE4C0AB72999}" type="parTrans" cxnId="{9806F937-124A-1045-A2F0-37B83C599D74}">
      <dgm:prSet/>
      <dgm:spPr/>
      <dgm:t>
        <a:bodyPr/>
        <a:lstStyle/>
        <a:p>
          <a:endParaRPr lang="en-US"/>
        </a:p>
      </dgm:t>
    </dgm:pt>
    <dgm:pt modelId="{A2BEBE9F-DE51-CF4F-ACC9-46FA3922D0E8}" type="sibTrans" cxnId="{9806F937-124A-1045-A2F0-37B83C599D74}">
      <dgm:prSet/>
      <dgm:spPr/>
      <dgm:t>
        <a:bodyPr/>
        <a:lstStyle/>
        <a:p>
          <a:endParaRPr lang="en-US"/>
        </a:p>
      </dgm:t>
    </dgm:pt>
    <dgm:pt modelId="{EF294B9D-A7EF-6841-ACF6-6BAE5A34AA83}">
      <dgm:prSet phldrT="[Text]"/>
      <dgm:spPr/>
      <dgm:t>
        <a:bodyPr/>
        <a:lstStyle/>
        <a:p>
          <a:r>
            <a:rPr lang="en-US" dirty="0" smtClean="0"/>
            <a:t>Business Development</a:t>
          </a:r>
          <a:endParaRPr lang="en-US" dirty="0"/>
        </a:p>
      </dgm:t>
    </dgm:pt>
    <dgm:pt modelId="{A6EC7586-9EEC-E140-94D6-F6D3CE05D55E}" type="parTrans" cxnId="{56C09F6B-2947-9646-BEAB-47070B55EBA7}">
      <dgm:prSet/>
      <dgm:spPr/>
      <dgm:t>
        <a:bodyPr/>
        <a:lstStyle/>
        <a:p>
          <a:endParaRPr lang="en-US"/>
        </a:p>
      </dgm:t>
    </dgm:pt>
    <dgm:pt modelId="{8C0E0357-7DD1-D844-8F14-EBBF2490149F}" type="sibTrans" cxnId="{56C09F6B-2947-9646-BEAB-47070B55EBA7}">
      <dgm:prSet/>
      <dgm:spPr/>
      <dgm:t>
        <a:bodyPr/>
        <a:lstStyle/>
        <a:p>
          <a:endParaRPr lang="en-US"/>
        </a:p>
      </dgm:t>
    </dgm:pt>
    <dgm:pt modelId="{F85E152B-F8FE-704F-8A5A-EA0973CDB85B}">
      <dgm:prSet phldrT="[Text]"/>
      <dgm:spPr/>
      <dgm:t>
        <a:bodyPr/>
        <a:lstStyle/>
        <a:p>
          <a:r>
            <a:rPr lang="en-US" dirty="0" smtClean="0"/>
            <a:t>Business Strategy</a:t>
          </a:r>
          <a:endParaRPr lang="en-US" dirty="0"/>
        </a:p>
      </dgm:t>
    </dgm:pt>
    <dgm:pt modelId="{383E9860-AB06-A14E-B4C7-F3DA2AA0A7E0}" type="parTrans" cxnId="{5BA451AD-B2D4-3341-97CF-45603F8E428E}">
      <dgm:prSet/>
      <dgm:spPr/>
      <dgm:t>
        <a:bodyPr/>
        <a:lstStyle/>
        <a:p>
          <a:endParaRPr lang="en-US"/>
        </a:p>
      </dgm:t>
    </dgm:pt>
    <dgm:pt modelId="{080B5FE6-B2A8-104E-BF9A-EB6A8927A1A8}" type="sibTrans" cxnId="{5BA451AD-B2D4-3341-97CF-45603F8E428E}">
      <dgm:prSet/>
      <dgm:spPr/>
      <dgm:t>
        <a:bodyPr/>
        <a:lstStyle/>
        <a:p>
          <a:endParaRPr lang="en-US"/>
        </a:p>
      </dgm:t>
    </dgm:pt>
    <dgm:pt modelId="{80968383-526D-E549-968D-8018FBC813FC}">
      <dgm:prSet phldrT="[Text]"/>
      <dgm:spPr/>
      <dgm:t>
        <a:bodyPr/>
        <a:lstStyle/>
        <a:p>
          <a:r>
            <a:rPr lang="en-US" dirty="0" smtClean="0"/>
            <a:t>Accountants</a:t>
          </a:r>
          <a:endParaRPr lang="en-US" dirty="0"/>
        </a:p>
      </dgm:t>
    </dgm:pt>
    <dgm:pt modelId="{251C8BCA-E1C2-E843-B09D-398D048D45A6}" type="parTrans" cxnId="{C7F9D550-C1D1-A945-A623-6C6CA12EB98E}">
      <dgm:prSet/>
      <dgm:spPr/>
      <dgm:t>
        <a:bodyPr/>
        <a:lstStyle/>
        <a:p>
          <a:endParaRPr lang="en-US"/>
        </a:p>
      </dgm:t>
    </dgm:pt>
    <dgm:pt modelId="{4C739965-2655-9C49-B296-BE77BBAFE39C}" type="sibTrans" cxnId="{C7F9D550-C1D1-A945-A623-6C6CA12EB98E}">
      <dgm:prSet/>
      <dgm:spPr/>
      <dgm:t>
        <a:bodyPr/>
        <a:lstStyle/>
        <a:p>
          <a:endParaRPr lang="en-US"/>
        </a:p>
      </dgm:t>
    </dgm:pt>
    <dgm:pt modelId="{CE453273-AE34-B940-B048-5313AD2FBC80}" type="pres">
      <dgm:prSet presAssocID="{DB26F94B-75DE-1A4E-BDCF-475C6EC8F8E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6B5DCE-3AD1-B34A-B0F1-D494B136ABA6}" type="pres">
      <dgm:prSet presAssocID="{DB26F94B-75DE-1A4E-BDCF-475C6EC8F8E9}" presName="hierFlow" presStyleCnt="0"/>
      <dgm:spPr/>
    </dgm:pt>
    <dgm:pt modelId="{BF0A0F32-2029-3246-A25F-2E8BB188D34C}" type="pres">
      <dgm:prSet presAssocID="{DB26F94B-75DE-1A4E-BDCF-475C6EC8F8E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63422E5-BA5A-894C-87DA-896FB09FF777}" type="pres">
      <dgm:prSet presAssocID="{71C2A1FC-DFE8-8745-899F-71552A2A1AE0}" presName="Name14" presStyleCnt="0"/>
      <dgm:spPr/>
    </dgm:pt>
    <dgm:pt modelId="{DDB146DC-7420-E648-8090-AB99467CE205}" type="pres">
      <dgm:prSet presAssocID="{71C2A1FC-DFE8-8745-899F-71552A2A1AE0}" presName="level1Shape" presStyleLbl="node0" presStyleIdx="0" presStyleCnt="1">
        <dgm:presLayoutVars>
          <dgm:chPref val="3"/>
        </dgm:presLayoutVars>
      </dgm:prSet>
      <dgm:spPr/>
    </dgm:pt>
    <dgm:pt modelId="{911DC5AC-9DF5-1642-B307-94D475AF1F08}" type="pres">
      <dgm:prSet presAssocID="{71C2A1FC-DFE8-8745-899F-71552A2A1AE0}" presName="hierChild2" presStyleCnt="0"/>
      <dgm:spPr/>
    </dgm:pt>
    <dgm:pt modelId="{F068B1E2-A17B-EE45-9DCB-932950732235}" type="pres">
      <dgm:prSet presAssocID="{577789E3-3135-4442-B062-D27821BCEDF2}" presName="Name19" presStyleLbl="parChTrans1D2" presStyleIdx="0" presStyleCnt="5"/>
      <dgm:spPr/>
    </dgm:pt>
    <dgm:pt modelId="{7ACB805C-3592-C244-8106-BF9AF8DF2411}" type="pres">
      <dgm:prSet presAssocID="{91B7CEE7-E079-CF45-A943-853E22AD5296}" presName="Name21" presStyleCnt="0"/>
      <dgm:spPr/>
    </dgm:pt>
    <dgm:pt modelId="{077FEA86-A562-3B4C-AEF9-CA0B0C400546}" type="pres">
      <dgm:prSet presAssocID="{91B7CEE7-E079-CF45-A943-853E22AD5296}" presName="level2Shape" presStyleLbl="node2" presStyleIdx="0" presStyleCnt="5"/>
      <dgm:spPr/>
    </dgm:pt>
    <dgm:pt modelId="{8D4F7B53-E800-4744-9530-8838B4C12238}" type="pres">
      <dgm:prSet presAssocID="{91B7CEE7-E079-CF45-A943-853E22AD5296}" presName="hierChild3" presStyleCnt="0"/>
      <dgm:spPr/>
    </dgm:pt>
    <dgm:pt modelId="{3A07EAE4-26D3-0E4B-9633-09700852BBA0}" type="pres">
      <dgm:prSet presAssocID="{88E293EA-B111-B142-A7D7-042085530F77}" presName="Name19" presStyleLbl="parChTrans1D3" presStyleIdx="0" presStyleCnt="13"/>
      <dgm:spPr/>
    </dgm:pt>
    <dgm:pt modelId="{7A1B8F5A-7FFF-9D4A-9000-08059DFC81E0}" type="pres">
      <dgm:prSet presAssocID="{F1579FC2-FB22-2844-B3E8-2C8BF9F4FF60}" presName="Name21" presStyleCnt="0"/>
      <dgm:spPr/>
    </dgm:pt>
    <dgm:pt modelId="{8852FEB8-932F-544B-9697-F4167CFDA5E4}" type="pres">
      <dgm:prSet presAssocID="{F1579FC2-FB22-2844-B3E8-2C8BF9F4FF60}" presName="level2Shape" presStyleLbl="node3" presStyleIdx="0" presStyleCnt="13"/>
      <dgm:spPr/>
    </dgm:pt>
    <dgm:pt modelId="{EDAFA1DB-54C7-5C44-BBC0-4ACD4AA05133}" type="pres">
      <dgm:prSet presAssocID="{F1579FC2-FB22-2844-B3E8-2C8BF9F4FF60}" presName="hierChild3" presStyleCnt="0"/>
      <dgm:spPr/>
    </dgm:pt>
    <dgm:pt modelId="{8D41E1C6-B992-1543-B590-3CEACBDD2DB3}" type="pres">
      <dgm:prSet presAssocID="{4D10A68B-C599-5945-8C9E-20547E3F292F}" presName="Name19" presStyleLbl="parChTrans1D3" presStyleIdx="1" presStyleCnt="13"/>
      <dgm:spPr/>
    </dgm:pt>
    <dgm:pt modelId="{C6F62E0A-C2C6-DC4D-9355-30F96E58820C}" type="pres">
      <dgm:prSet presAssocID="{9B10F1A7-FF7B-174C-855A-7A7FB3E3F06C}" presName="Name21" presStyleCnt="0"/>
      <dgm:spPr/>
    </dgm:pt>
    <dgm:pt modelId="{455CC971-77ED-4740-B8EB-DCC12E701AB6}" type="pres">
      <dgm:prSet presAssocID="{9B10F1A7-FF7B-174C-855A-7A7FB3E3F06C}" presName="level2Shape" presStyleLbl="node3" presStyleIdx="1" presStyleCnt="13"/>
      <dgm:spPr/>
      <dgm:t>
        <a:bodyPr/>
        <a:lstStyle/>
        <a:p>
          <a:endParaRPr lang="en-US"/>
        </a:p>
      </dgm:t>
    </dgm:pt>
    <dgm:pt modelId="{035E5201-9B53-344B-98CE-8D676687C4FD}" type="pres">
      <dgm:prSet presAssocID="{9B10F1A7-FF7B-174C-855A-7A7FB3E3F06C}" presName="hierChild3" presStyleCnt="0"/>
      <dgm:spPr/>
    </dgm:pt>
    <dgm:pt modelId="{80238809-2E05-584F-A56C-52E0BE5EB232}" type="pres">
      <dgm:prSet presAssocID="{A3C9A433-C897-8243-AEA9-F05EF51CA646}" presName="Name19" presStyleLbl="parChTrans1D3" presStyleIdx="2" presStyleCnt="13"/>
      <dgm:spPr/>
    </dgm:pt>
    <dgm:pt modelId="{E8F8579C-0C9B-B841-9589-D69A1A99C8F8}" type="pres">
      <dgm:prSet presAssocID="{FCEC387E-070C-6847-8265-F77958C1B37D}" presName="Name21" presStyleCnt="0"/>
      <dgm:spPr/>
    </dgm:pt>
    <dgm:pt modelId="{6A7799EC-4A5E-B24D-9AB6-1F24080C20D1}" type="pres">
      <dgm:prSet presAssocID="{FCEC387E-070C-6847-8265-F77958C1B37D}" presName="level2Shape" presStyleLbl="node3" presStyleIdx="2" presStyleCnt="13"/>
      <dgm:spPr/>
    </dgm:pt>
    <dgm:pt modelId="{BAD785FF-D0BF-EF40-9892-13AB7FA986E1}" type="pres">
      <dgm:prSet presAssocID="{FCEC387E-070C-6847-8265-F77958C1B37D}" presName="hierChild3" presStyleCnt="0"/>
      <dgm:spPr/>
    </dgm:pt>
    <dgm:pt modelId="{E83BFD6D-C250-F34B-8226-75EE94499E4A}" type="pres">
      <dgm:prSet presAssocID="{FC92EE80-059C-8B4A-B869-0FD7D4B4967E}" presName="Name19" presStyleLbl="parChTrans1D2" presStyleIdx="1" presStyleCnt="5"/>
      <dgm:spPr/>
    </dgm:pt>
    <dgm:pt modelId="{4FE041C1-D5C0-F645-AB33-DBAF5150F519}" type="pres">
      <dgm:prSet presAssocID="{7F9A8A55-5D4A-BE4B-8C3F-F42E38BF392C}" presName="Name21" presStyleCnt="0"/>
      <dgm:spPr/>
    </dgm:pt>
    <dgm:pt modelId="{C6F31B1D-0D59-6140-BEDE-731050F4FB85}" type="pres">
      <dgm:prSet presAssocID="{7F9A8A55-5D4A-BE4B-8C3F-F42E38BF392C}" presName="level2Shape" presStyleLbl="node2" presStyleIdx="1" presStyleCnt="5"/>
      <dgm:spPr/>
    </dgm:pt>
    <dgm:pt modelId="{CDC792A5-8B99-1D43-82CF-C430276C105E}" type="pres">
      <dgm:prSet presAssocID="{7F9A8A55-5D4A-BE4B-8C3F-F42E38BF392C}" presName="hierChild3" presStyleCnt="0"/>
      <dgm:spPr/>
    </dgm:pt>
    <dgm:pt modelId="{995C7878-BA90-274A-8445-B25FFB40F9C5}" type="pres">
      <dgm:prSet presAssocID="{568BDBCA-8C57-F646-BB12-3266E9E7A7F6}" presName="Name19" presStyleLbl="parChTrans1D3" presStyleIdx="3" presStyleCnt="13"/>
      <dgm:spPr/>
    </dgm:pt>
    <dgm:pt modelId="{879BA6EC-6C91-914E-8C6A-C8B18C7992D6}" type="pres">
      <dgm:prSet presAssocID="{AB5113CF-A900-154A-BC67-92F62F392BE5}" presName="Name21" presStyleCnt="0"/>
      <dgm:spPr/>
    </dgm:pt>
    <dgm:pt modelId="{6B7FCCF7-8240-DB48-B129-37F4D12A6E88}" type="pres">
      <dgm:prSet presAssocID="{AB5113CF-A900-154A-BC67-92F62F392BE5}" presName="level2Shape" presStyleLbl="node3" presStyleIdx="3" presStyleCnt="13"/>
      <dgm:spPr/>
    </dgm:pt>
    <dgm:pt modelId="{5D100735-DFA8-114D-97C3-12C7C991BA82}" type="pres">
      <dgm:prSet presAssocID="{AB5113CF-A900-154A-BC67-92F62F392BE5}" presName="hierChild3" presStyleCnt="0"/>
      <dgm:spPr/>
    </dgm:pt>
    <dgm:pt modelId="{5FF893EA-FAB8-4445-838A-97CFE2B07E46}" type="pres">
      <dgm:prSet presAssocID="{B75D1C3F-3693-9542-96ED-657530A1DC0D}" presName="Name19" presStyleLbl="parChTrans1D3" presStyleIdx="4" presStyleCnt="13"/>
      <dgm:spPr/>
    </dgm:pt>
    <dgm:pt modelId="{DF15189D-C602-E240-BA1F-A135667A9E16}" type="pres">
      <dgm:prSet presAssocID="{B7FEE027-51AD-BF42-90D9-E327758461BA}" presName="Name21" presStyleCnt="0"/>
      <dgm:spPr/>
    </dgm:pt>
    <dgm:pt modelId="{2847D209-A4CD-0946-9279-0F725C00656F}" type="pres">
      <dgm:prSet presAssocID="{B7FEE027-51AD-BF42-90D9-E327758461BA}" presName="level2Shape" presStyleLbl="node3" presStyleIdx="4" presStyleCnt="13"/>
      <dgm:spPr/>
    </dgm:pt>
    <dgm:pt modelId="{FD12AF9A-FEC1-3045-8C92-BF6DD77F5B11}" type="pres">
      <dgm:prSet presAssocID="{B7FEE027-51AD-BF42-90D9-E327758461BA}" presName="hierChild3" presStyleCnt="0"/>
      <dgm:spPr/>
    </dgm:pt>
    <dgm:pt modelId="{DB343DDE-6F7A-1944-B93A-072316B224C2}" type="pres">
      <dgm:prSet presAssocID="{ACDB92AE-530F-DE4F-8667-154EA455A4A6}" presName="Name19" presStyleLbl="parChTrans1D3" presStyleIdx="5" presStyleCnt="13"/>
      <dgm:spPr/>
    </dgm:pt>
    <dgm:pt modelId="{9E2D478B-D7D1-1942-9ABE-681D77E6339D}" type="pres">
      <dgm:prSet presAssocID="{A9A3BAEA-3948-0142-A968-386B37FF31EA}" presName="Name21" presStyleCnt="0"/>
      <dgm:spPr/>
    </dgm:pt>
    <dgm:pt modelId="{19AAD086-5070-EA4F-AF6A-3B3B2EBCFB93}" type="pres">
      <dgm:prSet presAssocID="{A9A3BAEA-3948-0142-A968-386B37FF31EA}" presName="level2Shape" presStyleLbl="node3" presStyleIdx="5" presStyleCnt="13"/>
      <dgm:spPr/>
    </dgm:pt>
    <dgm:pt modelId="{FFB751C2-6F95-034B-A400-E3CBED8D32EB}" type="pres">
      <dgm:prSet presAssocID="{A9A3BAEA-3948-0142-A968-386B37FF31EA}" presName="hierChild3" presStyleCnt="0"/>
      <dgm:spPr/>
    </dgm:pt>
    <dgm:pt modelId="{07074573-3D8C-AB4A-BB18-E1C4304DD3AC}" type="pres">
      <dgm:prSet presAssocID="{EF28917D-6340-184B-A9BF-A129C573AC33}" presName="Name19" presStyleLbl="parChTrans1D3" presStyleIdx="6" presStyleCnt="13"/>
      <dgm:spPr/>
    </dgm:pt>
    <dgm:pt modelId="{3912D8C0-3915-D444-B480-3F845B0720A8}" type="pres">
      <dgm:prSet presAssocID="{D3E1B4F9-A7FF-7F48-9235-426DD5C0C67D}" presName="Name21" presStyleCnt="0"/>
      <dgm:spPr/>
    </dgm:pt>
    <dgm:pt modelId="{361C31A9-84D2-704D-BA80-3F384F0EAD2E}" type="pres">
      <dgm:prSet presAssocID="{D3E1B4F9-A7FF-7F48-9235-426DD5C0C67D}" presName="level2Shape" presStyleLbl="node3" presStyleIdx="6" presStyleCnt="13"/>
      <dgm:spPr/>
    </dgm:pt>
    <dgm:pt modelId="{4560D594-297F-7648-8152-DB7D47EFA164}" type="pres">
      <dgm:prSet presAssocID="{D3E1B4F9-A7FF-7F48-9235-426DD5C0C67D}" presName="hierChild3" presStyleCnt="0"/>
      <dgm:spPr/>
    </dgm:pt>
    <dgm:pt modelId="{8951ED20-DE56-7F48-9AA4-30546023ED73}" type="pres">
      <dgm:prSet presAssocID="{E25F2596-C758-194C-947D-3B1BB5624CC8}" presName="Name19" presStyleLbl="parChTrans1D2" presStyleIdx="2" presStyleCnt="5"/>
      <dgm:spPr/>
    </dgm:pt>
    <dgm:pt modelId="{393A7319-1242-9145-BF61-56BE466FD99D}" type="pres">
      <dgm:prSet presAssocID="{449BA358-13ED-3943-BEF6-7E9950DAD4DF}" presName="Name21" presStyleCnt="0"/>
      <dgm:spPr/>
    </dgm:pt>
    <dgm:pt modelId="{AF85CD10-11AC-5243-BCA8-966C18E33C79}" type="pres">
      <dgm:prSet presAssocID="{449BA358-13ED-3943-BEF6-7E9950DAD4DF}" presName="level2Shape" presStyleLbl="node2" presStyleIdx="2" presStyleCnt="5"/>
      <dgm:spPr/>
    </dgm:pt>
    <dgm:pt modelId="{DDC3B346-81FC-EE4C-A001-57E2805E62D4}" type="pres">
      <dgm:prSet presAssocID="{449BA358-13ED-3943-BEF6-7E9950DAD4DF}" presName="hierChild3" presStyleCnt="0"/>
      <dgm:spPr/>
    </dgm:pt>
    <dgm:pt modelId="{0A0575F5-8E11-9643-BE5E-10EF645A08C7}" type="pres">
      <dgm:prSet presAssocID="{BD5A521C-90F2-2A46-8002-899861E61E35}" presName="Name19" presStyleLbl="parChTrans1D3" presStyleIdx="7" presStyleCnt="13"/>
      <dgm:spPr/>
    </dgm:pt>
    <dgm:pt modelId="{3875C96B-4E0D-514A-9681-7F626F84A949}" type="pres">
      <dgm:prSet presAssocID="{FF713358-AAF0-2F4F-B928-D45C8CE7D4C4}" presName="Name21" presStyleCnt="0"/>
      <dgm:spPr/>
    </dgm:pt>
    <dgm:pt modelId="{8378B487-2C33-E745-ACB5-8DE52344EA47}" type="pres">
      <dgm:prSet presAssocID="{FF713358-AAF0-2F4F-B928-D45C8CE7D4C4}" presName="level2Shape" presStyleLbl="node3" presStyleIdx="7" presStyleCnt="13"/>
      <dgm:spPr/>
    </dgm:pt>
    <dgm:pt modelId="{4C6A6234-7632-4C41-BCCD-2F17F300F957}" type="pres">
      <dgm:prSet presAssocID="{FF713358-AAF0-2F4F-B928-D45C8CE7D4C4}" presName="hierChild3" presStyleCnt="0"/>
      <dgm:spPr/>
    </dgm:pt>
    <dgm:pt modelId="{D685EC03-5C37-294E-9D9C-B41F1C39ADFB}" type="pres">
      <dgm:prSet presAssocID="{16DBFE33-3CE5-1640-AFAD-CC9CE1B73068}" presName="Name19" presStyleLbl="parChTrans1D3" presStyleIdx="8" presStyleCnt="13"/>
      <dgm:spPr/>
    </dgm:pt>
    <dgm:pt modelId="{D6AF6C2C-64D0-3E49-8051-E080594CC495}" type="pres">
      <dgm:prSet presAssocID="{A3B7BA06-0EC1-5942-AA87-1595D40770E7}" presName="Name21" presStyleCnt="0"/>
      <dgm:spPr/>
    </dgm:pt>
    <dgm:pt modelId="{4AB5021A-4A5D-114E-BAF2-986825F435B5}" type="pres">
      <dgm:prSet presAssocID="{A3B7BA06-0EC1-5942-AA87-1595D40770E7}" presName="level2Shape" presStyleLbl="node3" presStyleIdx="8" presStyleCnt="13"/>
      <dgm:spPr/>
    </dgm:pt>
    <dgm:pt modelId="{584F2205-0A57-E74D-86B8-317FA60EDAAA}" type="pres">
      <dgm:prSet presAssocID="{A3B7BA06-0EC1-5942-AA87-1595D40770E7}" presName="hierChild3" presStyleCnt="0"/>
      <dgm:spPr/>
    </dgm:pt>
    <dgm:pt modelId="{354352A6-CF73-1E40-BF5D-70D7B5CBC738}" type="pres">
      <dgm:prSet presAssocID="{DBB69633-F1C0-8E4B-93A8-EE4C0AB72999}" presName="Name19" presStyleLbl="parChTrans1D3" presStyleIdx="9" presStyleCnt="13"/>
      <dgm:spPr/>
    </dgm:pt>
    <dgm:pt modelId="{A705BC1F-4F4C-B747-9998-743FE7874E9A}" type="pres">
      <dgm:prSet presAssocID="{4BE2FE82-8A11-3C40-9286-9C10E03B8A8B}" presName="Name21" presStyleCnt="0"/>
      <dgm:spPr/>
    </dgm:pt>
    <dgm:pt modelId="{77B284D8-5AB1-8446-AD85-D94F134878DE}" type="pres">
      <dgm:prSet presAssocID="{4BE2FE82-8A11-3C40-9286-9C10E03B8A8B}" presName="level2Shape" presStyleLbl="node3" presStyleIdx="9" presStyleCnt="13"/>
      <dgm:spPr/>
    </dgm:pt>
    <dgm:pt modelId="{D02F93BD-580E-C24D-A9E9-B97B8515F5F0}" type="pres">
      <dgm:prSet presAssocID="{4BE2FE82-8A11-3C40-9286-9C10E03B8A8B}" presName="hierChild3" presStyleCnt="0"/>
      <dgm:spPr/>
    </dgm:pt>
    <dgm:pt modelId="{FA7F1AB1-CB61-514D-B0C6-7F85744BB1FB}" type="pres">
      <dgm:prSet presAssocID="{6F3AF937-DEEB-4F4D-A92E-CA53CD383CC5}" presName="Name19" presStyleLbl="parChTrans1D2" presStyleIdx="3" presStyleCnt="5"/>
      <dgm:spPr/>
    </dgm:pt>
    <dgm:pt modelId="{FE19F6F4-4DE9-1647-A7FC-E3A834D508DA}" type="pres">
      <dgm:prSet presAssocID="{2A1C3543-B859-1F47-BE54-BA2EC82FD001}" presName="Name21" presStyleCnt="0"/>
      <dgm:spPr/>
    </dgm:pt>
    <dgm:pt modelId="{C2DCEB1E-E572-E54C-B1E2-B72E66FB4B9B}" type="pres">
      <dgm:prSet presAssocID="{2A1C3543-B859-1F47-BE54-BA2EC82FD001}" presName="level2Shape" presStyleLbl="node2" presStyleIdx="3" presStyleCnt="5"/>
      <dgm:spPr/>
    </dgm:pt>
    <dgm:pt modelId="{C2592782-63A2-CD47-B77D-447DEDCA02FC}" type="pres">
      <dgm:prSet presAssocID="{2A1C3543-B859-1F47-BE54-BA2EC82FD001}" presName="hierChild3" presStyleCnt="0"/>
      <dgm:spPr/>
    </dgm:pt>
    <dgm:pt modelId="{51B7A99E-D335-B947-BCE7-CB20F4480B41}" type="pres">
      <dgm:prSet presAssocID="{A6EC7586-9EEC-E140-94D6-F6D3CE05D55E}" presName="Name19" presStyleLbl="parChTrans1D3" presStyleIdx="10" presStyleCnt="13"/>
      <dgm:spPr/>
    </dgm:pt>
    <dgm:pt modelId="{E0A11FAC-0DD2-294B-9780-2B2E985DDEEF}" type="pres">
      <dgm:prSet presAssocID="{EF294B9D-A7EF-6841-ACF6-6BAE5A34AA83}" presName="Name21" presStyleCnt="0"/>
      <dgm:spPr/>
    </dgm:pt>
    <dgm:pt modelId="{73D7DB3D-B39D-9543-9565-2645543BA3DD}" type="pres">
      <dgm:prSet presAssocID="{EF294B9D-A7EF-6841-ACF6-6BAE5A34AA83}" presName="level2Shape" presStyleLbl="node3" presStyleIdx="10" presStyleCnt="13"/>
      <dgm:spPr/>
    </dgm:pt>
    <dgm:pt modelId="{6643622E-89B0-AF4E-AF95-C93B2056443F}" type="pres">
      <dgm:prSet presAssocID="{EF294B9D-A7EF-6841-ACF6-6BAE5A34AA83}" presName="hierChild3" presStyleCnt="0"/>
      <dgm:spPr/>
    </dgm:pt>
    <dgm:pt modelId="{9AD99D81-F5DC-1F41-A447-D6F25307BE00}" type="pres">
      <dgm:prSet presAssocID="{383E9860-AB06-A14E-B4C7-F3DA2AA0A7E0}" presName="Name19" presStyleLbl="parChTrans1D3" presStyleIdx="11" presStyleCnt="13"/>
      <dgm:spPr/>
    </dgm:pt>
    <dgm:pt modelId="{B789C10B-5D9C-3C4F-A43A-655761FC3901}" type="pres">
      <dgm:prSet presAssocID="{F85E152B-F8FE-704F-8A5A-EA0973CDB85B}" presName="Name21" presStyleCnt="0"/>
      <dgm:spPr/>
    </dgm:pt>
    <dgm:pt modelId="{EA4E762C-197D-D541-9514-3459DA82D460}" type="pres">
      <dgm:prSet presAssocID="{F85E152B-F8FE-704F-8A5A-EA0973CDB85B}" presName="level2Shape" presStyleLbl="node3" presStyleIdx="11" presStyleCnt="13"/>
      <dgm:spPr/>
    </dgm:pt>
    <dgm:pt modelId="{416371B9-2555-4646-A064-807B2A162175}" type="pres">
      <dgm:prSet presAssocID="{F85E152B-F8FE-704F-8A5A-EA0973CDB85B}" presName="hierChild3" presStyleCnt="0"/>
      <dgm:spPr/>
    </dgm:pt>
    <dgm:pt modelId="{71DA272D-6F90-5B43-ABF4-5C24ABA3080F}" type="pres">
      <dgm:prSet presAssocID="{5A39ED34-A039-8342-8B53-ECACC2184FD5}" presName="Name19" presStyleLbl="parChTrans1D2" presStyleIdx="4" presStyleCnt="5"/>
      <dgm:spPr/>
    </dgm:pt>
    <dgm:pt modelId="{41A3A2AF-F3AE-D741-A2D5-7DA9BA40D58B}" type="pres">
      <dgm:prSet presAssocID="{2F825895-4405-1247-A05E-54361C869B2F}" presName="Name21" presStyleCnt="0"/>
      <dgm:spPr/>
    </dgm:pt>
    <dgm:pt modelId="{7D3F5EF7-9957-0E4D-B890-82C8EF6453AC}" type="pres">
      <dgm:prSet presAssocID="{2F825895-4405-1247-A05E-54361C869B2F}" presName="level2Shape" presStyleLbl="node2" presStyleIdx="4" presStyleCnt="5"/>
      <dgm:spPr/>
    </dgm:pt>
    <dgm:pt modelId="{9DF6D840-5D94-C040-BD70-4A158C3608D4}" type="pres">
      <dgm:prSet presAssocID="{2F825895-4405-1247-A05E-54361C869B2F}" presName="hierChild3" presStyleCnt="0"/>
      <dgm:spPr/>
    </dgm:pt>
    <dgm:pt modelId="{C2CF076E-E391-0D42-9504-65BCC0B33B40}" type="pres">
      <dgm:prSet presAssocID="{251C8BCA-E1C2-E843-B09D-398D048D45A6}" presName="Name19" presStyleLbl="parChTrans1D3" presStyleIdx="12" presStyleCnt="13"/>
      <dgm:spPr/>
    </dgm:pt>
    <dgm:pt modelId="{C4C26357-912A-3543-BD43-36D466905316}" type="pres">
      <dgm:prSet presAssocID="{80968383-526D-E549-968D-8018FBC813FC}" presName="Name21" presStyleCnt="0"/>
      <dgm:spPr/>
    </dgm:pt>
    <dgm:pt modelId="{835EA474-2529-1243-97F2-0BD8A24E7CD8}" type="pres">
      <dgm:prSet presAssocID="{80968383-526D-E549-968D-8018FBC813FC}" presName="level2Shape" presStyleLbl="node3" presStyleIdx="12" presStyleCnt="13"/>
      <dgm:spPr/>
    </dgm:pt>
    <dgm:pt modelId="{781F4007-9006-0B4A-96CE-90106C183370}" type="pres">
      <dgm:prSet presAssocID="{80968383-526D-E549-968D-8018FBC813FC}" presName="hierChild3" presStyleCnt="0"/>
      <dgm:spPr/>
    </dgm:pt>
    <dgm:pt modelId="{ABF47490-63E4-5046-BCFF-70176B5B1016}" type="pres">
      <dgm:prSet presAssocID="{DB26F94B-75DE-1A4E-BDCF-475C6EC8F8E9}" presName="bgShapesFlow" presStyleCnt="0"/>
      <dgm:spPr/>
    </dgm:pt>
  </dgm:ptLst>
  <dgm:cxnLst>
    <dgm:cxn modelId="{56C09F6B-2947-9646-BEAB-47070B55EBA7}" srcId="{2A1C3543-B859-1F47-BE54-BA2EC82FD001}" destId="{EF294B9D-A7EF-6841-ACF6-6BAE5A34AA83}" srcOrd="0" destOrd="0" parTransId="{A6EC7586-9EEC-E140-94D6-F6D3CE05D55E}" sibTransId="{8C0E0357-7DD1-D844-8F14-EBBF2490149F}"/>
    <dgm:cxn modelId="{3C21C9D6-E129-A342-AA36-480347F28696}" srcId="{DB26F94B-75DE-1A4E-BDCF-475C6EC8F8E9}" destId="{71C2A1FC-DFE8-8745-899F-71552A2A1AE0}" srcOrd="0" destOrd="0" parTransId="{670D055A-C480-BA48-BABA-E885B55776ED}" sibTransId="{D121367A-B594-AD4A-91D5-456C56A82F9A}"/>
    <dgm:cxn modelId="{A1F3797E-885B-2D41-AC94-C1B477F4375E}" type="presOf" srcId="{9B10F1A7-FF7B-174C-855A-7A7FB3E3F06C}" destId="{455CC971-77ED-4740-B8EB-DCC12E701AB6}" srcOrd="0" destOrd="0" presId="urn:microsoft.com/office/officeart/2005/8/layout/hierarchy6"/>
    <dgm:cxn modelId="{BFFB6292-5910-074E-BCDB-C2BE5DB7DD52}" type="presOf" srcId="{16DBFE33-3CE5-1640-AFAD-CC9CE1B73068}" destId="{D685EC03-5C37-294E-9D9C-B41F1C39ADFB}" srcOrd="0" destOrd="0" presId="urn:microsoft.com/office/officeart/2005/8/layout/hierarchy6"/>
    <dgm:cxn modelId="{02EDC2A2-B04E-2A4B-924E-EEBE91CC9255}" type="presOf" srcId="{2F825895-4405-1247-A05E-54361C869B2F}" destId="{7D3F5EF7-9957-0E4D-B890-82C8EF6453AC}" srcOrd="0" destOrd="0" presId="urn:microsoft.com/office/officeart/2005/8/layout/hierarchy6"/>
    <dgm:cxn modelId="{80CE50AF-5A4E-3D40-BC86-237C4766143F}" type="presOf" srcId="{449BA358-13ED-3943-BEF6-7E9950DAD4DF}" destId="{AF85CD10-11AC-5243-BCA8-966C18E33C79}" srcOrd="0" destOrd="0" presId="urn:microsoft.com/office/officeart/2005/8/layout/hierarchy6"/>
    <dgm:cxn modelId="{4171B5DF-0BA6-F843-AF45-BA9D03C0A6B2}" srcId="{449BA358-13ED-3943-BEF6-7E9950DAD4DF}" destId="{A3B7BA06-0EC1-5942-AA87-1595D40770E7}" srcOrd="1" destOrd="0" parTransId="{16DBFE33-3CE5-1640-AFAD-CC9CE1B73068}" sibTransId="{613C9FBE-5AA4-F744-8E02-BAF72522C2B1}"/>
    <dgm:cxn modelId="{A525E667-7DBE-454F-8E78-6E82259DB9BB}" srcId="{7F9A8A55-5D4A-BE4B-8C3F-F42E38BF392C}" destId="{D3E1B4F9-A7FF-7F48-9235-426DD5C0C67D}" srcOrd="3" destOrd="0" parTransId="{EF28917D-6340-184B-A9BF-A129C573AC33}" sibTransId="{AD0CB80E-FB17-7044-B6DE-B5785615D008}"/>
    <dgm:cxn modelId="{E9ED405D-9290-CA45-9245-6D0CABF34B6C}" type="presOf" srcId="{B75D1C3F-3693-9542-96ED-657530A1DC0D}" destId="{5FF893EA-FAB8-4445-838A-97CFE2B07E46}" srcOrd="0" destOrd="0" presId="urn:microsoft.com/office/officeart/2005/8/layout/hierarchy6"/>
    <dgm:cxn modelId="{C7F9D550-C1D1-A945-A623-6C6CA12EB98E}" srcId="{2F825895-4405-1247-A05E-54361C869B2F}" destId="{80968383-526D-E549-968D-8018FBC813FC}" srcOrd="0" destOrd="0" parTransId="{251C8BCA-E1C2-E843-B09D-398D048D45A6}" sibTransId="{4C739965-2655-9C49-B296-BE77BBAFE39C}"/>
    <dgm:cxn modelId="{32F1A758-44C6-9541-9FA9-5B3C200FDE00}" type="presOf" srcId="{FC92EE80-059C-8B4A-B869-0FD7D4B4967E}" destId="{E83BFD6D-C250-F34B-8226-75EE94499E4A}" srcOrd="0" destOrd="0" presId="urn:microsoft.com/office/officeart/2005/8/layout/hierarchy6"/>
    <dgm:cxn modelId="{C70E43A3-7FF2-F948-837D-567FC91478FA}" type="presOf" srcId="{EF294B9D-A7EF-6841-ACF6-6BAE5A34AA83}" destId="{73D7DB3D-B39D-9543-9565-2645543BA3DD}" srcOrd="0" destOrd="0" presId="urn:microsoft.com/office/officeart/2005/8/layout/hierarchy6"/>
    <dgm:cxn modelId="{ECC60FB2-4596-A143-8F7B-265A284D02F7}" srcId="{91B7CEE7-E079-CF45-A943-853E22AD5296}" destId="{9B10F1A7-FF7B-174C-855A-7A7FB3E3F06C}" srcOrd="1" destOrd="0" parTransId="{4D10A68B-C599-5945-8C9E-20547E3F292F}" sibTransId="{2BC2FAF7-3F73-984B-98B5-33154984520E}"/>
    <dgm:cxn modelId="{BFEA2A95-C355-0940-9A17-DBB5C97EF3D0}" type="presOf" srcId="{EF28917D-6340-184B-A9BF-A129C573AC33}" destId="{07074573-3D8C-AB4A-BB18-E1C4304DD3AC}" srcOrd="0" destOrd="0" presId="urn:microsoft.com/office/officeart/2005/8/layout/hierarchy6"/>
    <dgm:cxn modelId="{1EE01C26-72B3-B446-964D-DDFC61839ECB}" type="presOf" srcId="{80968383-526D-E549-968D-8018FBC813FC}" destId="{835EA474-2529-1243-97F2-0BD8A24E7CD8}" srcOrd="0" destOrd="0" presId="urn:microsoft.com/office/officeart/2005/8/layout/hierarchy6"/>
    <dgm:cxn modelId="{A684408C-BE07-2E43-931F-A977FF66B3B9}" type="presOf" srcId="{4D10A68B-C599-5945-8C9E-20547E3F292F}" destId="{8D41E1C6-B992-1543-B590-3CEACBDD2DB3}" srcOrd="0" destOrd="0" presId="urn:microsoft.com/office/officeart/2005/8/layout/hierarchy6"/>
    <dgm:cxn modelId="{16A5814C-7AC7-9749-B466-FE9C1465705F}" type="presOf" srcId="{E25F2596-C758-194C-947D-3B1BB5624CC8}" destId="{8951ED20-DE56-7F48-9AA4-30546023ED73}" srcOrd="0" destOrd="0" presId="urn:microsoft.com/office/officeart/2005/8/layout/hierarchy6"/>
    <dgm:cxn modelId="{E89565B2-38BD-934E-85D8-8669A30E8DCE}" type="presOf" srcId="{383E9860-AB06-A14E-B4C7-F3DA2AA0A7E0}" destId="{9AD99D81-F5DC-1F41-A447-D6F25307BE00}" srcOrd="0" destOrd="0" presId="urn:microsoft.com/office/officeart/2005/8/layout/hierarchy6"/>
    <dgm:cxn modelId="{2FF86462-5F24-0C49-89AF-1906F77D83F4}" type="presOf" srcId="{A3B7BA06-0EC1-5942-AA87-1595D40770E7}" destId="{4AB5021A-4A5D-114E-BAF2-986825F435B5}" srcOrd="0" destOrd="0" presId="urn:microsoft.com/office/officeart/2005/8/layout/hierarchy6"/>
    <dgm:cxn modelId="{9806F937-124A-1045-A2F0-37B83C599D74}" srcId="{449BA358-13ED-3943-BEF6-7E9950DAD4DF}" destId="{4BE2FE82-8A11-3C40-9286-9C10E03B8A8B}" srcOrd="2" destOrd="0" parTransId="{DBB69633-F1C0-8E4B-93A8-EE4C0AB72999}" sibTransId="{A2BEBE9F-DE51-CF4F-ACC9-46FA3922D0E8}"/>
    <dgm:cxn modelId="{E76606C4-5FFC-E142-AE23-8FC13A1A3F7B}" srcId="{7F9A8A55-5D4A-BE4B-8C3F-F42E38BF392C}" destId="{B7FEE027-51AD-BF42-90D9-E327758461BA}" srcOrd="1" destOrd="0" parTransId="{B75D1C3F-3693-9542-96ED-657530A1DC0D}" sibTransId="{255F5443-710D-BB4F-A51F-AD0923BA990D}"/>
    <dgm:cxn modelId="{E8589A4C-116F-BF44-B7DE-B1B12B9A1938}" type="presOf" srcId="{F1579FC2-FB22-2844-B3E8-2C8BF9F4FF60}" destId="{8852FEB8-932F-544B-9697-F4167CFDA5E4}" srcOrd="0" destOrd="0" presId="urn:microsoft.com/office/officeart/2005/8/layout/hierarchy6"/>
    <dgm:cxn modelId="{8DA89FA9-9D4D-EB43-B07D-AC976D197B33}" type="presOf" srcId="{FF713358-AAF0-2F4F-B928-D45C8CE7D4C4}" destId="{8378B487-2C33-E745-ACB5-8DE52344EA47}" srcOrd="0" destOrd="0" presId="urn:microsoft.com/office/officeart/2005/8/layout/hierarchy6"/>
    <dgm:cxn modelId="{00D48D4C-9444-2C44-842A-8833A1C22C13}" type="presOf" srcId="{DBB69633-F1C0-8E4B-93A8-EE4C0AB72999}" destId="{354352A6-CF73-1E40-BF5D-70D7B5CBC738}" srcOrd="0" destOrd="0" presId="urn:microsoft.com/office/officeart/2005/8/layout/hierarchy6"/>
    <dgm:cxn modelId="{417922F1-F908-314A-97BC-E693F12D3543}" type="presOf" srcId="{91B7CEE7-E079-CF45-A943-853E22AD5296}" destId="{077FEA86-A562-3B4C-AEF9-CA0B0C400546}" srcOrd="0" destOrd="0" presId="urn:microsoft.com/office/officeart/2005/8/layout/hierarchy6"/>
    <dgm:cxn modelId="{6007B41C-68A6-F64B-A110-7B2A858D8587}" srcId="{91B7CEE7-E079-CF45-A943-853E22AD5296}" destId="{FCEC387E-070C-6847-8265-F77958C1B37D}" srcOrd="2" destOrd="0" parTransId="{A3C9A433-C897-8243-AEA9-F05EF51CA646}" sibTransId="{1E8CE434-E53A-D249-8491-B6B174984591}"/>
    <dgm:cxn modelId="{7A32CC40-76B6-144D-B4AC-0E3EA3B15413}" type="presOf" srcId="{ACDB92AE-530F-DE4F-8667-154EA455A4A6}" destId="{DB343DDE-6F7A-1944-B93A-072316B224C2}" srcOrd="0" destOrd="0" presId="urn:microsoft.com/office/officeart/2005/8/layout/hierarchy6"/>
    <dgm:cxn modelId="{AD4F32E8-F92E-6E4D-A5A4-5BD7300F6A65}" type="presOf" srcId="{71C2A1FC-DFE8-8745-899F-71552A2A1AE0}" destId="{DDB146DC-7420-E648-8090-AB99467CE205}" srcOrd="0" destOrd="0" presId="urn:microsoft.com/office/officeart/2005/8/layout/hierarchy6"/>
    <dgm:cxn modelId="{5683FB52-F13E-9241-BB57-17C0701E1846}" srcId="{71C2A1FC-DFE8-8745-899F-71552A2A1AE0}" destId="{2F825895-4405-1247-A05E-54361C869B2F}" srcOrd="4" destOrd="0" parTransId="{5A39ED34-A039-8342-8B53-ECACC2184FD5}" sibTransId="{179E26F5-CCFF-D946-8F56-386CD84B6A31}"/>
    <dgm:cxn modelId="{DE7F1D2D-16F7-8A40-BD30-7E66D72F3D9D}" type="presOf" srcId="{A3C9A433-C897-8243-AEA9-F05EF51CA646}" destId="{80238809-2E05-584F-A56C-52E0BE5EB232}" srcOrd="0" destOrd="0" presId="urn:microsoft.com/office/officeart/2005/8/layout/hierarchy6"/>
    <dgm:cxn modelId="{C4541747-2DA6-A445-90F0-EEA68D01FADE}" type="presOf" srcId="{AB5113CF-A900-154A-BC67-92F62F392BE5}" destId="{6B7FCCF7-8240-DB48-B129-37F4D12A6E88}" srcOrd="0" destOrd="0" presId="urn:microsoft.com/office/officeart/2005/8/layout/hierarchy6"/>
    <dgm:cxn modelId="{231C6438-0418-5840-9D32-235A8EFC4DA2}" type="presOf" srcId="{F85E152B-F8FE-704F-8A5A-EA0973CDB85B}" destId="{EA4E762C-197D-D541-9514-3459DA82D460}" srcOrd="0" destOrd="0" presId="urn:microsoft.com/office/officeart/2005/8/layout/hierarchy6"/>
    <dgm:cxn modelId="{911085F4-1958-9346-9F8A-09E10CC32BB3}" type="presOf" srcId="{577789E3-3135-4442-B062-D27821BCEDF2}" destId="{F068B1E2-A17B-EE45-9DCB-932950732235}" srcOrd="0" destOrd="0" presId="urn:microsoft.com/office/officeart/2005/8/layout/hierarchy6"/>
    <dgm:cxn modelId="{A0E6E350-CD24-5F46-B2B3-9148B56E4984}" type="presOf" srcId="{251C8BCA-E1C2-E843-B09D-398D048D45A6}" destId="{C2CF076E-E391-0D42-9504-65BCC0B33B40}" srcOrd="0" destOrd="0" presId="urn:microsoft.com/office/officeart/2005/8/layout/hierarchy6"/>
    <dgm:cxn modelId="{5BA451AD-B2D4-3341-97CF-45603F8E428E}" srcId="{2A1C3543-B859-1F47-BE54-BA2EC82FD001}" destId="{F85E152B-F8FE-704F-8A5A-EA0973CDB85B}" srcOrd="1" destOrd="0" parTransId="{383E9860-AB06-A14E-B4C7-F3DA2AA0A7E0}" sibTransId="{080B5FE6-B2A8-104E-BF9A-EB6A8927A1A8}"/>
    <dgm:cxn modelId="{78D827AF-B787-B842-9DCA-696F82C092C7}" srcId="{71C2A1FC-DFE8-8745-899F-71552A2A1AE0}" destId="{91B7CEE7-E079-CF45-A943-853E22AD5296}" srcOrd="0" destOrd="0" parTransId="{577789E3-3135-4442-B062-D27821BCEDF2}" sibTransId="{322466C6-34C2-484B-96DE-859422803FEC}"/>
    <dgm:cxn modelId="{93F13FE7-525E-3944-B5EC-1A65DF9C86DC}" type="presOf" srcId="{6F3AF937-DEEB-4F4D-A92E-CA53CD383CC5}" destId="{FA7F1AB1-CB61-514D-B0C6-7F85744BB1FB}" srcOrd="0" destOrd="0" presId="urn:microsoft.com/office/officeart/2005/8/layout/hierarchy6"/>
    <dgm:cxn modelId="{52276066-8438-EB4C-AF43-F3E01E306ABB}" srcId="{71C2A1FC-DFE8-8745-899F-71552A2A1AE0}" destId="{2A1C3543-B859-1F47-BE54-BA2EC82FD001}" srcOrd="3" destOrd="0" parTransId="{6F3AF937-DEEB-4F4D-A92E-CA53CD383CC5}" sibTransId="{AA642453-86FE-8644-A6C4-6AC9A277913F}"/>
    <dgm:cxn modelId="{515FA2C2-5662-8249-88C4-E38EDC6CAAA5}" type="presOf" srcId="{A9A3BAEA-3948-0142-A968-386B37FF31EA}" destId="{19AAD086-5070-EA4F-AF6A-3B3B2EBCFB93}" srcOrd="0" destOrd="0" presId="urn:microsoft.com/office/officeart/2005/8/layout/hierarchy6"/>
    <dgm:cxn modelId="{AAF54847-B640-6A4B-8780-6EABDB34DA6E}" type="presOf" srcId="{7F9A8A55-5D4A-BE4B-8C3F-F42E38BF392C}" destId="{C6F31B1D-0D59-6140-BEDE-731050F4FB85}" srcOrd="0" destOrd="0" presId="urn:microsoft.com/office/officeart/2005/8/layout/hierarchy6"/>
    <dgm:cxn modelId="{D84002D8-6D70-C640-8F9F-A750F85E306D}" srcId="{91B7CEE7-E079-CF45-A943-853E22AD5296}" destId="{F1579FC2-FB22-2844-B3E8-2C8BF9F4FF60}" srcOrd="0" destOrd="0" parTransId="{88E293EA-B111-B142-A7D7-042085530F77}" sibTransId="{5DE28BFA-A42B-3340-B524-C9FE69969AAC}"/>
    <dgm:cxn modelId="{A23DDE73-7D9C-C842-B991-CA6C6B607B68}" srcId="{71C2A1FC-DFE8-8745-899F-71552A2A1AE0}" destId="{449BA358-13ED-3943-BEF6-7E9950DAD4DF}" srcOrd="2" destOrd="0" parTransId="{E25F2596-C758-194C-947D-3B1BB5624CC8}" sibTransId="{39A6B8D8-A594-0143-B5D3-53126DCC916A}"/>
    <dgm:cxn modelId="{05D804AF-8BA6-0747-8634-B1F3F9C0A453}" type="presOf" srcId="{D3E1B4F9-A7FF-7F48-9235-426DD5C0C67D}" destId="{361C31A9-84D2-704D-BA80-3F384F0EAD2E}" srcOrd="0" destOrd="0" presId="urn:microsoft.com/office/officeart/2005/8/layout/hierarchy6"/>
    <dgm:cxn modelId="{151E59CA-2E79-1847-9C57-2BBFFB6BF902}" type="presOf" srcId="{5A39ED34-A039-8342-8B53-ECACC2184FD5}" destId="{71DA272D-6F90-5B43-ABF4-5C24ABA3080F}" srcOrd="0" destOrd="0" presId="urn:microsoft.com/office/officeart/2005/8/layout/hierarchy6"/>
    <dgm:cxn modelId="{9BA15A97-E1B2-E649-B4AB-B871C72052AF}" type="presOf" srcId="{DB26F94B-75DE-1A4E-BDCF-475C6EC8F8E9}" destId="{CE453273-AE34-B940-B048-5313AD2FBC80}" srcOrd="0" destOrd="0" presId="urn:microsoft.com/office/officeart/2005/8/layout/hierarchy6"/>
    <dgm:cxn modelId="{5A004B7B-24B0-0143-A041-F639F2EFD9CC}" srcId="{449BA358-13ED-3943-BEF6-7E9950DAD4DF}" destId="{FF713358-AAF0-2F4F-B928-D45C8CE7D4C4}" srcOrd="0" destOrd="0" parTransId="{BD5A521C-90F2-2A46-8002-899861E61E35}" sibTransId="{BBBAE37F-7AE1-674C-98D3-EA93BACB91C7}"/>
    <dgm:cxn modelId="{9E01644D-2122-E247-8C8E-E56413C36433}" type="presOf" srcId="{A6EC7586-9EEC-E140-94D6-F6D3CE05D55E}" destId="{51B7A99E-D335-B947-BCE7-CB20F4480B41}" srcOrd="0" destOrd="0" presId="urn:microsoft.com/office/officeart/2005/8/layout/hierarchy6"/>
    <dgm:cxn modelId="{2CF226D6-0F49-F541-A5FE-A36DE04CC2EE}" srcId="{7F9A8A55-5D4A-BE4B-8C3F-F42E38BF392C}" destId="{AB5113CF-A900-154A-BC67-92F62F392BE5}" srcOrd="0" destOrd="0" parTransId="{568BDBCA-8C57-F646-BB12-3266E9E7A7F6}" sibTransId="{1655FF83-E5F4-CA4E-B4BD-57522FBA3F1D}"/>
    <dgm:cxn modelId="{6C24E27F-ECDA-934B-BA5C-99A939A222BD}" type="presOf" srcId="{88E293EA-B111-B142-A7D7-042085530F77}" destId="{3A07EAE4-26D3-0E4B-9633-09700852BBA0}" srcOrd="0" destOrd="0" presId="urn:microsoft.com/office/officeart/2005/8/layout/hierarchy6"/>
    <dgm:cxn modelId="{B050D68B-E30E-C24D-8326-81325DB97648}" type="presOf" srcId="{568BDBCA-8C57-F646-BB12-3266E9E7A7F6}" destId="{995C7878-BA90-274A-8445-B25FFB40F9C5}" srcOrd="0" destOrd="0" presId="urn:microsoft.com/office/officeart/2005/8/layout/hierarchy6"/>
    <dgm:cxn modelId="{A261434A-83D3-2843-AA62-65BD45BB1944}" type="presOf" srcId="{BD5A521C-90F2-2A46-8002-899861E61E35}" destId="{0A0575F5-8E11-9643-BE5E-10EF645A08C7}" srcOrd="0" destOrd="0" presId="urn:microsoft.com/office/officeart/2005/8/layout/hierarchy6"/>
    <dgm:cxn modelId="{31BEB5AB-C61D-AC45-87C4-6699C0623653}" type="presOf" srcId="{2A1C3543-B859-1F47-BE54-BA2EC82FD001}" destId="{C2DCEB1E-E572-E54C-B1E2-B72E66FB4B9B}" srcOrd="0" destOrd="0" presId="urn:microsoft.com/office/officeart/2005/8/layout/hierarchy6"/>
    <dgm:cxn modelId="{9C6AA096-36B9-B34E-8DF9-3CD35A1D6541}" type="presOf" srcId="{FCEC387E-070C-6847-8265-F77958C1B37D}" destId="{6A7799EC-4A5E-B24D-9AB6-1F24080C20D1}" srcOrd="0" destOrd="0" presId="urn:microsoft.com/office/officeart/2005/8/layout/hierarchy6"/>
    <dgm:cxn modelId="{70790C14-B99A-1E49-A24F-EE17ED65CABF}" type="presOf" srcId="{4BE2FE82-8A11-3C40-9286-9C10E03B8A8B}" destId="{77B284D8-5AB1-8446-AD85-D94F134878DE}" srcOrd="0" destOrd="0" presId="urn:microsoft.com/office/officeart/2005/8/layout/hierarchy6"/>
    <dgm:cxn modelId="{BDC6273C-A03B-8C47-9EB5-E8169B918D21}" srcId="{7F9A8A55-5D4A-BE4B-8C3F-F42E38BF392C}" destId="{A9A3BAEA-3948-0142-A968-386B37FF31EA}" srcOrd="2" destOrd="0" parTransId="{ACDB92AE-530F-DE4F-8667-154EA455A4A6}" sibTransId="{4B4195C8-1ACA-5547-8DB6-CE207CA1CF19}"/>
    <dgm:cxn modelId="{5068D65F-A217-D645-B7DB-43C11C1A3B2D}" type="presOf" srcId="{B7FEE027-51AD-BF42-90D9-E327758461BA}" destId="{2847D209-A4CD-0946-9279-0F725C00656F}" srcOrd="0" destOrd="0" presId="urn:microsoft.com/office/officeart/2005/8/layout/hierarchy6"/>
    <dgm:cxn modelId="{819EF35F-96E3-3843-9D2E-049AE0D45FD6}" srcId="{71C2A1FC-DFE8-8745-899F-71552A2A1AE0}" destId="{7F9A8A55-5D4A-BE4B-8C3F-F42E38BF392C}" srcOrd="1" destOrd="0" parTransId="{FC92EE80-059C-8B4A-B869-0FD7D4B4967E}" sibTransId="{E8356149-04C9-A444-BE38-38E9D8B214B8}"/>
    <dgm:cxn modelId="{D4B9A65C-89BE-F64A-91AF-925D7BCEAF25}" type="presParOf" srcId="{CE453273-AE34-B940-B048-5313AD2FBC80}" destId="{B16B5DCE-3AD1-B34A-B0F1-D494B136ABA6}" srcOrd="0" destOrd="0" presId="urn:microsoft.com/office/officeart/2005/8/layout/hierarchy6"/>
    <dgm:cxn modelId="{CE5DD292-AFFC-0E4D-B9CF-3D08639418DC}" type="presParOf" srcId="{B16B5DCE-3AD1-B34A-B0F1-D494B136ABA6}" destId="{BF0A0F32-2029-3246-A25F-2E8BB188D34C}" srcOrd="0" destOrd="0" presId="urn:microsoft.com/office/officeart/2005/8/layout/hierarchy6"/>
    <dgm:cxn modelId="{59AB1D89-5A48-274B-A1BB-53B4493E819B}" type="presParOf" srcId="{BF0A0F32-2029-3246-A25F-2E8BB188D34C}" destId="{C63422E5-BA5A-894C-87DA-896FB09FF777}" srcOrd="0" destOrd="0" presId="urn:microsoft.com/office/officeart/2005/8/layout/hierarchy6"/>
    <dgm:cxn modelId="{D0619B2E-A758-1949-9903-E5CA151227C2}" type="presParOf" srcId="{C63422E5-BA5A-894C-87DA-896FB09FF777}" destId="{DDB146DC-7420-E648-8090-AB99467CE205}" srcOrd="0" destOrd="0" presId="urn:microsoft.com/office/officeart/2005/8/layout/hierarchy6"/>
    <dgm:cxn modelId="{6ED2974D-29F7-CF40-BA9C-4648E1AE6C5E}" type="presParOf" srcId="{C63422E5-BA5A-894C-87DA-896FB09FF777}" destId="{911DC5AC-9DF5-1642-B307-94D475AF1F08}" srcOrd="1" destOrd="0" presId="urn:microsoft.com/office/officeart/2005/8/layout/hierarchy6"/>
    <dgm:cxn modelId="{EB65F48A-9EF5-C442-8889-9D87391E6B9A}" type="presParOf" srcId="{911DC5AC-9DF5-1642-B307-94D475AF1F08}" destId="{F068B1E2-A17B-EE45-9DCB-932950732235}" srcOrd="0" destOrd="0" presId="urn:microsoft.com/office/officeart/2005/8/layout/hierarchy6"/>
    <dgm:cxn modelId="{D75FA8CA-1C79-8B4E-9039-A22CE19C9BEF}" type="presParOf" srcId="{911DC5AC-9DF5-1642-B307-94D475AF1F08}" destId="{7ACB805C-3592-C244-8106-BF9AF8DF2411}" srcOrd="1" destOrd="0" presId="urn:microsoft.com/office/officeart/2005/8/layout/hierarchy6"/>
    <dgm:cxn modelId="{F6C3C36C-34AC-6F40-8FBD-E0637607167B}" type="presParOf" srcId="{7ACB805C-3592-C244-8106-BF9AF8DF2411}" destId="{077FEA86-A562-3B4C-AEF9-CA0B0C400546}" srcOrd="0" destOrd="0" presId="urn:microsoft.com/office/officeart/2005/8/layout/hierarchy6"/>
    <dgm:cxn modelId="{CAABCA2E-8536-3A44-B6DC-05E26DAAFAC9}" type="presParOf" srcId="{7ACB805C-3592-C244-8106-BF9AF8DF2411}" destId="{8D4F7B53-E800-4744-9530-8838B4C12238}" srcOrd="1" destOrd="0" presId="urn:microsoft.com/office/officeart/2005/8/layout/hierarchy6"/>
    <dgm:cxn modelId="{F8C6E7CD-B17B-5741-A0BD-234A823D080B}" type="presParOf" srcId="{8D4F7B53-E800-4744-9530-8838B4C12238}" destId="{3A07EAE4-26D3-0E4B-9633-09700852BBA0}" srcOrd="0" destOrd="0" presId="urn:microsoft.com/office/officeart/2005/8/layout/hierarchy6"/>
    <dgm:cxn modelId="{AF346D90-8A7B-2A46-8EBA-62BDD477FF36}" type="presParOf" srcId="{8D4F7B53-E800-4744-9530-8838B4C12238}" destId="{7A1B8F5A-7FFF-9D4A-9000-08059DFC81E0}" srcOrd="1" destOrd="0" presId="urn:microsoft.com/office/officeart/2005/8/layout/hierarchy6"/>
    <dgm:cxn modelId="{19978E41-27B1-334F-BECA-4A71D4EE9BD3}" type="presParOf" srcId="{7A1B8F5A-7FFF-9D4A-9000-08059DFC81E0}" destId="{8852FEB8-932F-544B-9697-F4167CFDA5E4}" srcOrd="0" destOrd="0" presId="urn:microsoft.com/office/officeart/2005/8/layout/hierarchy6"/>
    <dgm:cxn modelId="{7F3A0272-5601-7F49-87E5-B6C16C61E51A}" type="presParOf" srcId="{7A1B8F5A-7FFF-9D4A-9000-08059DFC81E0}" destId="{EDAFA1DB-54C7-5C44-BBC0-4ACD4AA05133}" srcOrd="1" destOrd="0" presId="urn:microsoft.com/office/officeart/2005/8/layout/hierarchy6"/>
    <dgm:cxn modelId="{3121DF35-C8F3-E243-A825-8C72192B1ADD}" type="presParOf" srcId="{8D4F7B53-E800-4744-9530-8838B4C12238}" destId="{8D41E1C6-B992-1543-B590-3CEACBDD2DB3}" srcOrd="2" destOrd="0" presId="urn:microsoft.com/office/officeart/2005/8/layout/hierarchy6"/>
    <dgm:cxn modelId="{C1A73C49-4963-6545-8FF9-9C5400BAEDC1}" type="presParOf" srcId="{8D4F7B53-E800-4744-9530-8838B4C12238}" destId="{C6F62E0A-C2C6-DC4D-9355-30F96E58820C}" srcOrd="3" destOrd="0" presId="urn:microsoft.com/office/officeart/2005/8/layout/hierarchy6"/>
    <dgm:cxn modelId="{3DAFE7BB-8A85-1642-9A88-4E7D87BAC4FA}" type="presParOf" srcId="{C6F62E0A-C2C6-DC4D-9355-30F96E58820C}" destId="{455CC971-77ED-4740-B8EB-DCC12E701AB6}" srcOrd="0" destOrd="0" presId="urn:microsoft.com/office/officeart/2005/8/layout/hierarchy6"/>
    <dgm:cxn modelId="{BF925ABD-C047-AB49-AE1C-DB4FC0258F55}" type="presParOf" srcId="{C6F62E0A-C2C6-DC4D-9355-30F96E58820C}" destId="{035E5201-9B53-344B-98CE-8D676687C4FD}" srcOrd="1" destOrd="0" presId="urn:microsoft.com/office/officeart/2005/8/layout/hierarchy6"/>
    <dgm:cxn modelId="{FEFA7E66-6F95-1A4B-A60B-813DC0163208}" type="presParOf" srcId="{8D4F7B53-E800-4744-9530-8838B4C12238}" destId="{80238809-2E05-584F-A56C-52E0BE5EB232}" srcOrd="4" destOrd="0" presId="urn:microsoft.com/office/officeart/2005/8/layout/hierarchy6"/>
    <dgm:cxn modelId="{7B828CED-41C3-6841-B41E-E631DCBFE753}" type="presParOf" srcId="{8D4F7B53-E800-4744-9530-8838B4C12238}" destId="{E8F8579C-0C9B-B841-9589-D69A1A99C8F8}" srcOrd="5" destOrd="0" presId="urn:microsoft.com/office/officeart/2005/8/layout/hierarchy6"/>
    <dgm:cxn modelId="{7526A670-E55D-D546-9D6E-17D863FDC84C}" type="presParOf" srcId="{E8F8579C-0C9B-B841-9589-D69A1A99C8F8}" destId="{6A7799EC-4A5E-B24D-9AB6-1F24080C20D1}" srcOrd="0" destOrd="0" presId="urn:microsoft.com/office/officeart/2005/8/layout/hierarchy6"/>
    <dgm:cxn modelId="{71CA8836-D123-084F-82FE-7F38AB5945B3}" type="presParOf" srcId="{E8F8579C-0C9B-B841-9589-D69A1A99C8F8}" destId="{BAD785FF-D0BF-EF40-9892-13AB7FA986E1}" srcOrd="1" destOrd="0" presId="urn:microsoft.com/office/officeart/2005/8/layout/hierarchy6"/>
    <dgm:cxn modelId="{30AA51AD-1919-D94E-BFB8-C767F3F7EC5C}" type="presParOf" srcId="{911DC5AC-9DF5-1642-B307-94D475AF1F08}" destId="{E83BFD6D-C250-F34B-8226-75EE94499E4A}" srcOrd="2" destOrd="0" presId="urn:microsoft.com/office/officeart/2005/8/layout/hierarchy6"/>
    <dgm:cxn modelId="{10D22067-0513-8847-B293-8DA10F351E92}" type="presParOf" srcId="{911DC5AC-9DF5-1642-B307-94D475AF1F08}" destId="{4FE041C1-D5C0-F645-AB33-DBAF5150F519}" srcOrd="3" destOrd="0" presId="urn:microsoft.com/office/officeart/2005/8/layout/hierarchy6"/>
    <dgm:cxn modelId="{3BC0FD4C-78FB-B542-B6FD-8BF9A87E9246}" type="presParOf" srcId="{4FE041C1-D5C0-F645-AB33-DBAF5150F519}" destId="{C6F31B1D-0D59-6140-BEDE-731050F4FB85}" srcOrd="0" destOrd="0" presId="urn:microsoft.com/office/officeart/2005/8/layout/hierarchy6"/>
    <dgm:cxn modelId="{D95A0026-A228-8D46-91B0-22D44C8DDACA}" type="presParOf" srcId="{4FE041C1-D5C0-F645-AB33-DBAF5150F519}" destId="{CDC792A5-8B99-1D43-82CF-C430276C105E}" srcOrd="1" destOrd="0" presId="urn:microsoft.com/office/officeart/2005/8/layout/hierarchy6"/>
    <dgm:cxn modelId="{EDD9A6D1-CD7D-9D45-9F72-3C7CC6CBB8DC}" type="presParOf" srcId="{CDC792A5-8B99-1D43-82CF-C430276C105E}" destId="{995C7878-BA90-274A-8445-B25FFB40F9C5}" srcOrd="0" destOrd="0" presId="urn:microsoft.com/office/officeart/2005/8/layout/hierarchy6"/>
    <dgm:cxn modelId="{479932AB-A300-CF4B-8778-95348FF4F58C}" type="presParOf" srcId="{CDC792A5-8B99-1D43-82CF-C430276C105E}" destId="{879BA6EC-6C91-914E-8C6A-C8B18C7992D6}" srcOrd="1" destOrd="0" presId="urn:microsoft.com/office/officeart/2005/8/layout/hierarchy6"/>
    <dgm:cxn modelId="{A5EB5E12-50C4-3448-86E2-BDDC0CFDDAAF}" type="presParOf" srcId="{879BA6EC-6C91-914E-8C6A-C8B18C7992D6}" destId="{6B7FCCF7-8240-DB48-B129-37F4D12A6E88}" srcOrd="0" destOrd="0" presId="urn:microsoft.com/office/officeart/2005/8/layout/hierarchy6"/>
    <dgm:cxn modelId="{5CE24838-C478-834E-AC57-58C3BF03FA61}" type="presParOf" srcId="{879BA6EC-6C91-914E-8C6A-C8B18C7992D6}" destId="{5D100735-DFA8-114D-97C3-12C7C991BA82}" srcOrd="1" destOrd="0" presId="urn:microsoft.com/office/officeart/2005/8/layout/hierarchy6"/>
    <dgm:cxn modelId="{56C3E99F-A89E-884F-A120-6FB9F3622231}" type="presParOf" srcId="{CDC792A5-8B99-1D43-82CF-C430276C105E}" destId="{5FF893EA-FAB8-4445-838A-97CFE2B07E46}" srcOrd="2" destOrd="0" presId="urn:microsoft.com/office/officeart/2005/8/layout/hierarchy6"/>
    <dgm:cxn modelId="{23B813B4-0A5E-4B4F-A61D-5A77F42EFD3F}" type="presParOf" srcId="{CDC792A5-8B99-1D43-82CF-C430276C105E}" destId="{DF15189D-C602-E240-BA1F-A135667A9E16}" srcOrd="3" destOrd="0" presId="urn:microsoft.com/office/officeart/2005/8/layout/hierarchy6"/>
    <dgm:cxn modelId="{C46F21F5-9322-7045-955D-EBDF95CB84BE}" type="presParOf" srcId="{DF15189D-C602-E240-BA1F-A135667A9E16}" destId="{2847D209-A4CD-0946-9279-0F725C00656F}" srcOrd="0" destOrd="0" presId="urn:microsoft.com/office/officeart/2005/8/layout/hierarchy6"/>
    <dgm:cxn modelId="{4472A346-8F1F-1449-B75A-01859818F420}" type="presParOf" srcId="{DF15189D-C602-E240-BA1F-A135667A9E16}" destId="{FD12AF9A-FEC1-3045-8C92-BF6DD77F5B11}" srcOrd="1" destOrd="0" presId="urn:microsoft.com/office/officeart/2005/8/layout/hierarchy6"/>
    <dgm:cxn modelId="{779E6DEC-0BEF-3A4E-A0DD-821588D5C353}" type="presParOf" srcId="{CDC792A5-8B99-1D43-82CF-C430276C105E}" destId="{DB343DDE-6F7A-1944-B93A-072316B224C2}" srcOrd="4" destOrd="0" presId="urn:microsoft.com/office/officeart/2005/8/layout/hierarchy6"/>
    <dgm:cxn modelId="{A827775F-2CC1-934D-9691-A5F0C2B5AA2D}" type="presParOf" srcId="{CDC792A5-8B99-1D43-82CF-C430276C105E}" destId="{9E2D478B-D7D1-1942-9ABE-681D77E6339D}" srcOrd="5" destOrd="0" presId="urn:microsoft.com/office/officeart/2005/8/layout/hierarchy6"/>
    <dgm:cxn modelId="{D53583EC-0986-5745-8127-D45D050A9C97}" type="presParOf" srcId="{9E2D478B-D7D1-1942-9ABE-681D77E6339D}" destId="{19AAD086-5070-EA4F-AF6A-3B3B2EBCFB93}" srcOrd="0" destOrd="0" presId="urn:microsoft.com/office/officeart/2005/8/layout/hierarchy6"/>
    <dgm:cxn modelId="{994607DA-65EA-F44E-9E03-708DF59B5BA8}" type="presParOf" srcId="{9E2D478B-D7D1-1942-9ABE-681D77E6339D}" destId="{FFB751C2-6F95-034B-A400-E3CBED8D32EB}" srcOrd="1" destOrd="0" presId="urn:microsoft.com/office/officeart/2005/8/layout/hierarchy6"/>
    <dgm:cxn modelId="{6D7DB248-E8D7-4549-9429-95DE23F69BC6}" type="presParOf" srcId="{CDC792A5-8B99-1D43-82CF-C430276C105E}" destId="{07074573-3D8C-AB4A-BB18-E1C4304DD3AC}" srcOrd="6" destOrd="0" presId="urn:microsoft.com/office/officeart/2005/8/layout/hierarchy6"/>
    <dgm:cxn modelId="{B6663589-6B84-5C48-9264-86F336F6CAF0}" type="presParOf" srcId="{CDC792A5-8B99-1D43-82CF-C430276C105E}" destId="{3912D8C0-3915-D444-B480-3F845B0720A8}" srcOrd="7" destOrd="0" presId="urn:microsoft.com/office/officeart/2005/8/layout/hierarchy6"/>
    <dgm:cxn modelId="{4A704A6E-3B24-6846-8828-D8A91113470E}" type="presParOf" srcId="{3912D8C0-3915-D444-B480-3F845B0720A8}" destId="{361C31A9-84D2-704D-BA80-3F384F0EAD2E}" srcOrd="0" destOrd="0" presId="urn:microsoft.com/office/officeart/2005/8/layout/hierarchy6"/>
    <dgm:cxn modelId="{9D4FE0A5-4F23-D647-B031-E8CD5798E65D}" type="presParOf" srcId="{3912D8C0-3915-D444-B480-3F845B0720A8}" destId="{4560D594-297F-7648-8152-DB7D47EFA164}" srcOrd="1" destOrd="0" presId="urn:microsoft.com/office/officeart/2005/8/layout/hierarchy6"/>
    <dgm:cxn modelId="{A82736F7-D451-7848-8B86-9D9ED1115332}" type="presParOf" srcId="{911DC5AC-9DF5-1642-B307-94D475AF1F08}" destId="{8951ED20-DE56-7F48-9AA4-30546023ED73}" srcOrd="4" destOrd="0" presId="urn:microsoft.com/office/officeart/2005/8/layout/hierarchy6"/>
    <dgm:cxn modelId="{5732D197-BC8A-7542-8B91-4E328C0D1914}" type="presParOf" srcId="{911DC5AC-9DF5-1642-B307-94D475AF1F08}" destId="{393A7319-1242-9145-BF61-56BE466FD99D}" srcOrd="5" destOrd="0" presId="urn:microsoft.com/office/officeart/2005/8/layout/hierarchy6"/>
    <dgm:cxn modelId="{A8FD6408-BA33-B241-93D6-670C9837D452}" type="presParOf" srcId="{393A7319-1242-9145-BF61-56BE466FD99D}" destId="{AF85CD10-11AC-5243-BCA8-966C18E33C79}" srcOrd="0" destOrd="0" presId="urn:microsoft.com/office/officeart/2005/8/layout/hierarchy6"/>
    <dgm:cxn modelId="{46D76AFE-6056-804E-9308-162D7BDD7FFF}" type="presParOf" srcId="{393A7319-1242-9145-BF61-56BE466FD99D}" destId="{DDC3B346-81FC-EE4C-A001-57E2805E62D4}" srcOrd="1" destOrd="0" presId="urn:microsoft.com/office/officeart/2005/8/layout/hierarchy6"/>
    <dgm:cxn modelId="{67914BE3-AE09-F349-95EA-B993E6DFFDC8}" type="presParOf" srcId="{DDC3B346-81FC-EE4C-A001-57E2805E62D4}" destId="{0A0575F5-8E11-9643-BE5E-10EF645A08C7}" srcOrd="0" destOrd="0" presId="urn:microsoft.com/office/officeart/2005/8/layout/hierarchy6"/>
    <dgm:cxn modelId="{5835F28B-CC52-FB4C-8199-0458C8463318}" type="presParOf" srcId="{DDC3B346-81FC-EE4C-A001-57E2805E62D4}" destId="{3875C96B-4E0D-514A-9681-7F626F84A949}" srcOrd="1" destOrd="0" presId="urn:microsoft.com/office/officeart/2005/8/layout/hierarchy6"/>
    <dgm:cxn modelId="{0AD911A7-B598-AC45-81E9-C6C254F44E6E}" type="presParOf" srcId="{3875C96B-4E0D-514A-9681-7F626F84A949}" destId="{8378B487-2C33-E745-ACB5-8DE52344EA47}" srcOrd="0" destOrd="0" presId="urn:microsoft.com/office/officeart/2005/8/layout/hierarchy6"/>
    <dgm:cxn modelId="{2504DC97-9536-E544-9B9E-EA2519348009}" type="presParOf" srcId="{3875C96B-4E0D-514A-9681-7F626F84A949}" destId="{4C6A6234-7632-4C41-BCCD-2F17F300F957}" srcOrd="1" destOrd="0" presId="urn:microsoft.com/office/officeart/2005/8/layout/hierarchy6"/>
    <dgm:cxn modelId="{A1D98467-44AD-4B40-9934-ED82DEE96661}" type="presParOf" srcId="{DDC3B346-81FC-EE4C-A001-57E2805E62D4}" destId="{D685EC03-5C37-294E-9D9C-B41F1C39ADFB}" srcOrd="2" destOrd="0" presId="urn:microsoft.com/office/officeart/2005/8/layout/hierarchy6"/>
    <dgm:cxn modelId="{A77BFA34-55CE-2D46-A63C-8D8796350D21}" type="presParOf" srcId="{DDC3B346-81FC-EE4C-A001-57E2805E62D4}" destId="{D6AF6C2C-64D0-3E49-8051-E080594CC495}" srcOrd="3" destOrd="0" presId="urn:microsoft.com/office/officeart/2005/8/layout/hierarchy6"/>
    <dgm:cxn modelId="{07D98916-07F1-3E4C-B6DB-61E617A57887}" type="presParOf" srcId="{D6AF6C2C-64D0-3E49-8051-E080594CC495}" destId="{4AB5021A-4A5D-114E-BAF2-986825F435B5}" srcOrd="0" destOrd="0" presId="urn:microsoft.com/office/officeart/2005/8/layout/hierarchy6"/>
    <dgm:cxn modelId="{AFE39238-C1D2-284C-96D6-AD2F4624DFDC}" type="presParOf" srcId="{D6AF6C2C-64D0-3E49-8051-E080594CC495}" destId="{584F2205-0A57-E74D-86B8-317FA60EDAAA}" srcOrd="1" destOrd="0" presId="urn:microsoft.com/office/officeart/2005/8/layout/hierarchy6"/>
    <dgm:cxn modelId="{3CAE7C61-A10E-C34C-A616-A392C5955FB4}" type="presParOf" srcId="{DDC3B346-81FC-EE4C-A001-57E2805E62D4}" destId="{354352A6-CF73-1E40-BF5D-70D7B5CBC738}" srcOrd="4" destOrd="0" presId="urn:microsoft.com/office/officeart/2005/8/layout/hierarchy6"/>
    <dgm:cxn modelId="{6CCAF1FE-2933-944E-998D-E3A0006585FC}" type="presParOf" srcId="{DDC3B346-81FC-EE4C-A001-57E2805E62D4}" destId="{A705BC1F-4F4C-B747-9998-743FE7874E9A}" srcOrd="5" destOrd="0" presId="urn:microsoft.com/office/officeart/2005/8/layout/hierarchy6"/>
    <dgm:cxn modelId="{ED003F2F-3911-CD47-8E84-39CEA44767CE}" type="presParOf" srcId="{A705BC1F-4F4C-B747-9998-743FE7874E9A}" destId="{77B284D8-5AB1-8446-AD85-D94F134878DE}" srcOrd="0" destOrd="0" presId="urn:microsoft.com/office/officeart/2005/8/layout/hierarchy6"/>
    <dgm:cxn modelId="{09AA2D61-D4FD-A745-A29E-ECF9F4A07FC6}" type="presParOf" srcId="{A705BC1F-4F4C-B747-9998-743FE7874E9A}" destId="{D02F93BD-580E-C24D-A9E9-B97B8515F5F0}" srcOrd="1" destOrd="0" presId="urn:microsoft.com/office/officeart/2005/8/layout/hierarchy6"/>
    <dgm:cxn modelId="{2EA060DE-FA5C-0144-A516-DAFC16FA8345}" type="presParOf" srcId="{911DC5AC-9DF5-1642-B307-94D475AF1F08}" destId="{FA7F1AB1-CB61-514D-B0C6-7F85744BB1FB}" srcOrd="6" destOrd="0" presId="urn:microsoft.com/office/officeart/2005/8/layout/hierarchy6"/>
    <dgm:cxn modelId="{3E6661F0-C07D-994C-BF38-090777A3AEF9}" type="presParOf" srcId="{911DC5AC-9DF5-1642-B307-94D475AF1F08}" destId="{FE19F6F4-4DE9-1647-A7FC-E3A834D508DA}" srcOrd="7" destOrd="0" presId="urn:microsoft.com/office/officeart/2005/8/layout/hierarchy6"/>
    <dgm:cxn modelId="{0740655C-3A98-E64D-A7A3-674A5AADE651}" type="presParOf" srcId="{FE19F6F4-4DE9-1647-A7FC-E3A834D508DA}" destId="{C2DCEB1E-E572-E54C-B1E2-B72E66FB4B9B}" srcOrd="0" destOrd="0" presId="urn:microsoft.com/office/officeart/2005/8/layout/hierarchy6"/>
    <dgm:cxn modelId="{F7F6909E-A1A5-044B-BC94-C3F91926D4D9}" type="presParOf" srcId="{FE19F6F4-4DE9-1647-A7FC-E3A834D508DA}" destId="{C2592782-63A2-CD47-B77D-447DEDCA02FC}" srcOrd="1" destOrd="0" presId="urn:microsoft.com/office/officeart/2005/8/layout/hierarchy6"/>
    <dgm:cxn modelId="{376657C9-CFF1-1C4B-9696-4C4FCD606847}" type="presParOf" srcId="{C2592782-63A2-CD47-B77D-447DEDCA02FC}" destId="{51B7A99E-D335-B947-BCE7-CB20F4480B41}" srcOrd="0" destOrd="0" presId="urn:microsoft.com/office/officeart/2005/8/layout/hierarchy6"/>
    <dgm:cxn modelId="{BAF95104-F24E-1E48-B5F8-76C4E40ADD07}" type="presParOf" srcId="{C2592782-63A2-CD47-B77D-447DEDCA02FC}" destId="{E0A11FAC-0DD2-294B-9780-2B2E985DDEEF}" srcOrd="1" destOrd="0" presId="urn:microsoft.com/office/officeart/2005/8/layout/hierarchy6"/>
    <dgm:cxn modelId="{A112B1B7-CCAE-7040-9FC9-D3B8F1F444F5}" type="presParOf" srcId="{E0A11FAC-0DD2-294B-9780-2B2E985DDEEF}" destId="{73D7DB3D-B39D-9543-9565-2645543BA3DD}" srcOrd="0" destOrd="0" presId="urn:microsoft.com/office/officeart/2005/8/layout/hierarchy6"/>
    <dgm:cxn modelId="{ABDD5B65-8639-8744-A113-3C18B5EDD63D}" type="presParOf" srcId="{E0A11FAC-0DD2-294B-9780-2B2E985DDEEF}" destId="{6643622E-89B0-AF4E-AF95-C93B2056443F}" srcOrd="1" destOrd="0" presId="urn:microsoft.com/office/officeart/2005/8/layout/hierarchy6"/>
    <dgm:cxn modelId="{B4045376-9E53-ED48-AC1D-34C2D19501A6}" type="presParOf" srcId="{C2592782-63A2-CD47-B77D-447DEDCA02FC}" destId="{9AD99D81-F5DC-1F41-A447-D6F25307BE00}" srcOrd="2" destOrd="0" presId="urn:microsoft.com/office/officeart/2005/8/layout/hierarchy6"/>
    <dgm:cxn modelId="{3E7BFC07-D29F-D841-A492-495C5FDE5618}" type="presParOf" srcId="{C2592782-63A2-CD47-B77D-447DEDCA02FC}" destId="{B789C10B-5D9C-3C4F-A43A-655761FC3901}" srcOrd="3" destOrd="0" presId="urn:microsoft.com/office/officeart/2005/8/layout/hierarchy6"/>
    <dgm:cxn modelId="{182466E3-612C-B045-8D14-B953E7D9D253}" type="presParOf" srcId="{B789C10B-5D9C-3C4F-A43A-655761FC3901}" destId="{EA4E762C-197D-D541-9514-3459DA82D460}" srcOrd="0" destOrd="0" presId="urn:microsoft.com/office/officeart/2005/8/layout/hierarchy6"/>
    <dgm:cxn modelId="{BD324CDD-00D6-7A43-BA1B-53D1F477B71C}" type="presParOf" srcId="{B789C10B-5D9C-3C4F-A43A-655761FC3901}" destId="{416371B9-2555-4646-A064-807B2A162175}" srcOrd="1" destOrd="0" presId="urn:microsoft.com/office/officeart/2005/8/layout/hierarchy6"/>
    <dgm:cxn modelId="{22CF4521-8F56-564B-921C-CDFC34B17AE2}" type="presParOf" srcId="{911DC5AC-9DF5-1642-B307-94D475AF1F08}" destId="{71DA272D-6F90-5B43-ABF4-5C24ABA3080F}" srcOrd="8" destOrd="0" presId="urn:microsoft.com/office/officeart/2005/8/layout/hierarchy6"/>
    <dgm:cxn modelId="{9A031242-B79F-BE4C-908A-9761CFD8D1AC}" type="presParOf" srcId="{911DC5AC-9DF5-1642-B307-94D475AF1F08}" destId="{41A3A2AF-F3AE-D741-A2D5-7DA9BA40D58B}" srcOrd="9" destOrd="0" presId="urn:microsoft.com/office/officeart/2005/8/layout/hierarchy6"/>
    <dgm:cxn modelId="{52165268-0AA1-384C-9256-DC37EFFA81CF}" type="presParOf" srcId="{41A3A2AF-F3AE-D741-A2D5-7DA9BA40D58B}" destId="{7D3F5EF7-9957-0E4D-B890-82C8EF6453AC}" srcOrd="0" destOrd="0" presId="urn:microsoft.com/office/officeart/2005/8/layout/hierarchy6"/>
    <dgm:cxn modelId="{9B83347F-C9D8-1F4B-93FA-E082895C6334}" type="presParOf" srcId="{41A3A2AF-F3AE-D741-A2D5-7DA9BA40D58B}" destId="{9DF6D840-5D94-C040-BD70-4A158C3608D4}" srcOrd="1" destOrd="0" presId="urn:microsoft.com/office/officeart/2005/8/layout/hierarchy6"/>
    <dgm:cxn modelId="{AE906992-B319-364D-871F-C6DC8511BB09}" type="presParOf" srcId="{9DF6D840-5D94-C040-BD70-4A158C3608D4}" destId="{C2CF076E-E391-0D42-9504-65BCC0B33B40}" srcOrd="0" destOrd="0" presId="urn:microsoft.com/office/officeart/2005/8/layout/hierarchy6"/>
    <dgm:cxn modelId="{FD20720F-A5C7-7946-B986-B0844862AA28}" type="presParOf" srcId="{9DF6D840-5D94-C040-BD70-4A158C3608D4}" destId="{C4C26357-912A-3543-BD43-36D466905316}" srcOrd="1" destOrd="0" presId="urn:microsoft.com/office/officeart/2005/8/layout/hierarchy6"/>
    <dgm:cxn modelId="{30BB1F2D-CADB-6845-AC94-3F6BC726D1E0}" type="presParOf" srcId="{C4C26357-912A-3543-BD43-36D466905316}" destId="{835EA474-2529-1243-97F2-0BD8A24E7CD8}" srcOrd="0" destOrd="0" presId="urn:microsoft.com/office/officeart/2005/8/layout/hierarchy6"/>
    <dgm:cxn modelId="{C860E6B2-A791-EB46-B32D-A39E199CCDF2}" type="presParOf" srcId="{C4C26357-912A-3543-BD43-36D466905316}" destId="{781F4007-9006-0B4A-96CE-90106C183370}" srcOrd="1" destOrd="0" presId="urn:microsoft.com/office/officeart/2005/8/layout/hierarchy6"/>
    <dgm:cxn modelId="{E009CABD-6D27-FA47-A1C8-1797572CB8EA}" type="presParOf" srcId="{CE453273-AE34-B940-B048-5313AD2FBC80}" destId="{ABF47490-63E4-5046-BCFF-70176B5B101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DB146DC-7420-E648-8090-AB99467CE205}">
      <dsp:nvSpPr>
        <dsp:cNvPr id="0" name=""/>
        <dsp:cNvSpPr/>
      </dsp:nvSpPr>
      <dsp:spPr>
        <a:xfrm>
          <a:off x="4654543" y="2731963"/>
          <a:ext cx="550291" cy="366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CEO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solidFill>
                <a:srgbClr val="FF0000"/>
              </a:solidFill>
            </a:rPr>
            <a:t>Brian Clark</a:t>
          </a:r>
          <a:endParaRPr lang="en-US" sz="600" kern="1200" dirty="0">
            <a:solidFill>
              <a:srgbClr val="FF0000"/>
            </a:solidFill>
          </a:endParaRPr>
        </a:p>
      </dsp:txBody>
      <dsp:txXfrm>
        <a:off x="4654543" y="2731963"/>
        <a:ext cx="550291" cy="366861"/>
      </dsp:txXfrm>
    </dsp:sp>
    <dsp:sp modelId="{F068B1E2-A17B-EE45-9DCB-932950732235}">
      <dsp:nvSpPr>
        <dsp:cNvPr id="0" name=""/>
        <dsp:cNvSpPr/>
      </dsp:nvSpPr>
      <dsp:spPr>
        <a:xfrm>
          <a:off x="995102" y="3098824"/>
          <a:ext cx="3934587" cy="146744"/>
        </a:xfrm>
        <a:custGeom>
          <a:avLst/>
          <a:gdLst/>
          <a:ahLst/>
          <a:cxnLst/>
          <a:rect l="0" t="0" r="0" b="0"/>
          <a:pathLst>
            <a:path>
              <a:moveTo>
                <a:pt x="3934587" y="0"/>
              </a:moveTo>
              <a:lnTo>
                <a:pt x="3934587" y="73372"/>
              </a:lnTo>
              <a:lnTo>
                <a:pt x="0" y="73372"/>
              </a:lnTo>
              <a:lnTo>
                <a:pt x="0" y="14674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7FEA86-A562-3B4C-AEF9-CA0B0C400546}">
      <dsp:nvSpPr>
        <dsp:cNvPr id="0" name=""/>
        <dsp:cNvSpPr/>
      </dsp:nvSpPr>
      <dsp:spPr>
        <a:xfrm>
          <a:off x="719956" y="3245569"/>
          <a:ext cx="550291" cy="366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CIO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solidFill>
                <a:srgbClr val="FF0000"/>
              </a:solidFill>
            </a:rPr>
            <a:t>Daniel Carter</a:t>
          </a:r>
          <a:endParaRPr lang="en-US" sz="600" kern="1200" dirty="0">
            <a:solidFill>
              <a:srgbClr val="FF0000"/>
            </a:solidFill>
          </a:endParaRPr>
        </a:p>
      </dsp:txBody>
      <dsp:txXfrm>
        <a:off x="719956" y="3245569"/>
        <a:ext cx="550291" cy="366861"/>
      </dsp:txXfrm>
    </dsp:sp>
    <dsp:sp modelId="{3A07EAE4-26D3-0E4B-9633-09700852BBA0}">
      <dsp:nvSpPr>
        <dsp:cNvPr id="0" name=""/>
        <dsp:cNvSpPr/>
      </dsp:nvSpPr>
      <dsp:spPr>
        <a:xfrm>
          <a:off x="279722" y="3612430"/>
          <a:ext cx="715379" cy="146744"/>
        </a:xfrm>
        <a:custGeom>
          <a:avLst/>
          <a:gdLst/>
          <a:ahLst/>
          <a:cxnLst/>
          <a:rect l="0" t="0" r="0" b="0"/>
          <a:pathLst>
            <a:path>
              <a:moveTo>
                <a:pt x="715379" y="0"/>
              </a:moveTo>
              <a:lnTo>
                <a:pt x="715379" y="73372"/>
              </a:lnTo>
              <a:lnTo>
                <a:pt x="0" y="73372"/>
              </a:lnTo>
              <a:lnTo>
                <a:pt x="0" y="14674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2FEB8-932F-544B-9697-F4167CFDA5E4}">
      <dsp:nvSpPr>
        <dsp:cNvPr id="0" name=""/>
        <dsp:cNvSpPr/>
      </dsp:nvSpPr>
      <dsp:spPr>
        <a:xfrm>
          <a:off x="4576" y="3759175"/>
          <a:ext cx="550291" cy="366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PMO</a:t>
          </a:r>
          <a:endParaRPr lang="en-US" sz="600" kern="1200" dirty="0"/>
        </a:p>
      </dsp:txBody>
      <dsp:txXfrm>
        <a:off x="4576" y="3759175"/>
        <a:ext cx="550291" cy="366861"/>
      </dsp:txXfrm>
    </dsp:sp>
    <dsp:sp modelId="{8D41E1C6-B992-1543-B590-3CEACBDD2DB3}">
      <dsp:nvSpPr>
        <dsp:cNvPr id="0" name=""/>
        <dsp:cNvSpPr/>
      </dsp:nvSpPr>
      <dsp:spPr>
        <a:xfrm>
          <a:off x="949382" y="3612430"/>
          <a:ext cx="91440" cy="1467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74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CC971-77ED-4740-B8EB-DCC12E701AB6}">
      <dsp:nvSpPr>
        <dsp:cNvPr id="0" name=""/>
        <dsp:cNvSpPr/>
      </dsp:nvSpPr>
      <dsp:spPr>
        <a:xfrm>
          <a:off x="719956" y="3759175"/>
          <a:ext cx="550291" cy="366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UX Developers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solidFill>
                <a:srgbClr val="FF0000"/>
              </a:solidFill>
            </a:rPr>
            <a:t>Ian Cramer</a:t>
          </a:r>
          <a:endParaRPr lang="en-US" sz="600" kern="1200" dirty="0">
            <a:solidFill>
              <a:srgbClr val="FF0000"/>
            </a:solidFill>
          </a:endParaRPr>
        </a:p>
      </dsp:txBody>
      <dsp:txXfrm>
        <a:off x="719956" y="3759175"/>
        <a:ext cx="550291" cy="366861"/>
      </dsp:txXfrm>
    </dsp:sp>
    <dsp:sp modelId="{80238809-2E05-584F-A56C-52E0BE5EB232}">
      <dsp:nvSpPr>
        <dsp:cNvPr id="0" name=""/>
        <dsp:cNvSpPr/>
      </dsp:nvSpPr>
      <dsp:spPr>
        <a:xfrm>
          <a:off x="995102" y="3612430"/>
          <a:ext cx="715379" cy="146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72"/>
              </a:lnTo>
              <a:lnTo>
                <a:pt x="715379" y="73372"/>
              </a:lnTo>
              <a:lnTo>
                <a:pt x="715379" y="14674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799EC-4A5E-B24D-9AB6-1F24080C20D1}">
      <dsp:nvSpPr>
        <dsp:cNvPr id="0" name=""/>
        <dsp:cNvSpPr/>
      </dsp:nvSpPr>
      <dsp:spPr>
        <a:xfrm>
          <a:off x="1435335" y="3759175"/>
          <a:ext cx="550291" cy="366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Application Developers</a:t>
          </a:r>
          <a:endParaRPr lang="en-US" sz="600" kern="1200" dirty="0"/>
        </a:p>
      </dsp:txBody>
      <dsp:txXfrm>
        <a:off x="1435335" y="3759175"/>
        <a:ext cx="550291" cy="366861"/>
      </dsp:txXfrm>
    </dsp:sp>
    <dsp:sp modelId="{E83BFD6D-C250-F34B-8226-75EE94499E4A}">
      <dsp:nvSpPr>
        <dsp:cNvPr id="0" name=""/>
        <dsp:cNvSpPr/>
      </dsp:nvSpPr>
      <dsp:spPr>
        <a:xfrm>
          <a:off x="3498930" y="3098824"/>
          <a:ext cx="1430759" cy="146744"/>
        </a:xfrm>
        <a:custGeom>
          <a:avLst/>
          <a:gdLst/>
          <a:ahLst/>
          <a:cxnLst/>
          <a:rect l="0" t="0" r="0" b="0"/>
          <a:pathLst>
            <a:path>
              <a:moveTo>
                <a:pt x="1430759" y="0"/>
              </a:moveTo>
              <a:lnTo>
                <a:pt x="1430759" y="73372"/>
              </a:lnTo>
              <a:lnTo>
                <a:pt x="0" y="73372"/>
              </a:lnTo>
              <a:lnTo>
                <a:pt x="0" y="14674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F31B1D-0D59-6140-BEDE-731050F4FB85}">
      <dsp:nvSpPr>
        <dsp:cNvPr id="0" name=""/>
        <dsp:cNvSpPr/>
      </dsp:nvSpPr>
      <dsp:spPr>
        <a:xfrm>
          <a:off x="3223784" y="3245569"/>
          <a:ext cx="550291" cy="366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CTO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solidFill>
                <a:srgbClr val="FF0000"/>
              </a:solidFill>
            </a:rPr>
            <a:t>Matthew Price</a:t>
          </a:r>
          <a:endParaRPr lang="en-US" sz="600" kern="1200" dirty="0">
            <a:solidFill>
              <a:srgbClr val="FF0000"/>
            </a:solidFill>
          </a:endParaRPr>
        </a:p>
      </dsp:txBody>
      <dsp:txXfrm>
        <a:off x="3223784" y="3245569"/>
        <a:ext cx="550291" cy="366861"/>
      </dsp:txXfrm>
    </dsp:sp>
    <dsp:sp modelId="{995C7878-BA90-274A-8445-B25FFB40F9C5}">
      <dsp:nvSpPr>
        <dsp:cNvPr id="0" name=""/>
        <dsp:cNvSpPr/>
      </dsp:nvSpPr>
      <dsp:spPr>
        <a:xfrm>
          <a:off x="2425861" y="3612430"/>
          <a:ext cx="1073069" cy="146744"/>
        </a:xfrm>
        <a:custGeom>
          <a:avLst/>
          <a:gdLst/>
          <a:ahLst/>
          <a:cxnLst/>
          <a:rect l="0" t="0" r="0" b="0"/>
          <a:pathLst>
            <a:path>
              <a:moveTo>
                <a:pt x="1073069" y="0"/>
              </a:moveTo>
              <a:lnTo>
                <a:pt x="1073069" y="73372"/>
              </a:lnTo>
              <a:lnTo>
                <a:pt x="0" y="73372"/>
              </a:lnTo>
              <a:lnTo>
                <a:pt x="0" y="14674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FCCF7-8240-DB48-B129-37F4D12A6E88}">
      <dsp:nvSpPr>
        <dsp:cNvPr id="0" name=""/>
        <dsp:cNvSpPr/>
      </dsp:nvSpPr>
      <dsp:spPr>
        <a:xfrm>
          <a:off x="2150715" y="3759175"/>
          <a:ext cx="550291" cy="366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Backend Service Developers</a:t>
          </a:r>
          <a:endParaRPr lang="en-US" sz="600" kern="1200" dirty="0"/>
        </a:p>
      </dsp:txBody>
      <dsp:txXfrm>
        <a:off x="2150715" y="3759175"/>
        <a:ext cx="550291" cy="366861"/>
      </dsp:txXfrm>
    </dsp:sp>
    <dsp:sp modelId="{5FF893EA-FAB8-4445-838A-97CFE2B07E46}">
      <dsp:nvSpPr>
        <dsp:cNvPr id="0" name=""/>
        <dsp:cNvSpPr/>
      </dsp:nvSpPr>
      <dsp:spPr>
        <a:xfrm>
          <a:off x="3141240" y="3612430"/>
          <a:ext cx="357689" cy="146744"/>
        </a:xfrm>
        <a:custGeom>
          <a:avLst/>
          <a:gdLst/>
          <a:ahLst/>
          <a:cxnLst/>
          <a:rect l="0" t="0" r="0" b="0"/>
          <a:pathLst>
            <a:path>
              <a:moveTo>
                <a:pt x="357689" y="0"/>
              </a:moveTo>
              <a:lnTo>
                <a:pt x="357689" y="73372"/>
              </a:lnTo>
              <a:lnTo>
                <a:pt x="0" y="73372"/>
              </a:lnTo>
              <a:lnTo>
                <a:pt x="0" y="14674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7D209-A4CD-0946-9279-0F725C00656F}">
      <dsp:nvSpPr>
        <dsp:cNvPr id="0" name=""/>
        <dsp:cNvSpPr/>
      </dsp:nvSpPr>
      <dsp:spPr>
        <a:xfrm>
          <a:off x="2866094" y="3759175"/>
          <a:ext cx="550291" cy="366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DBAs</a:t>
          </a:r>
          <a:endParaRPr lang="en-US" sz="600" kern="1200" dirty="0"/>
        </a:p>
      </dsp:txBody>
      <dsp:txXfrm>
        <a:off x="2866094" y="3759175"/>
        <a:ext cx="550291" cy="366861"/>
      </dsp:txXfrm>
    </dsp:sp>
    <dsp:sp modelId="{DB343DDE-6F7A-1944-B93A-072316B224C2}">
      <dsp:nvSpPr>
        <dsp:cNvPr id="0" name=""/>
        <dsp:cNvSpPr/>
      </dsp:nvSpPr>
      <dsp:spPr>
        <a:xfrm>
          <a:off x="3498930" y="3612430"/>
          <a:ext cx="357689" cy="146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72"/>
              </a:lnTo>
              <a:lnTo>
                <a:pt x="357689" y="73372"/>
              </a:lnTo>
              <a:lnTo>
                <a:pt x="357689" y="14674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AD086-5070-EA4F-AF6A-3B3B2EBCFB93}">
      <dsp:nvSpPr>
        <dsp:cNvPr id="0" name=""/>
        <dsp:cNvSpPr/>
      </dsp:nvSpPr>
      <dsp:spPr>
        <a:xfrm>
          <a:off x="3581474" y="3759175"/>
          <a:ext cx="550291" cy="366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Data Analysts</a:t>
          </a:r>
          <a:endParaRPr lang="en-US" sz="600" kern="1200" dirty="0"/>
        </a:p>
      </dsp:txBody>
      <dsp:txXfrm>
        <a:off x="3581474" y="3759175"/>
        <a:ext cx="550291" cy="366861"/>
      </dsp:txXfrm>
    </dsp:sp>
    <dsp:sp modelId="{07074573-3D8C-AB4A-BB18-E1C4304DD3AC}">
      <dsp:nvSpPr>
        <dsp:cNvPr id="0" name=""/>
        <dsp:cNvSpPr/>
      </dsp:nvSpPr>
      <dsp:spPr>
        <a:xfrm>
          <a:off x="3498930" y="3612430"/>
          <a:ext cx="1073069" cy="146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72"/>
              </a:lnTo>
              <a:lnTo>
                <a:pt x="1073069" y="73372"/>
              </a:lnTo>
              <a:lnTo>
                <a:pt x="1073069" y="14674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1C31A9-84D2-704D-BA80-3F384F0EAD2E}">
      <dsp:nvSpPr>
        <dsp:cNvPr id="0" name=""/>
        <dsp:cNvSpPr/>
      </dsp:nvSpPr>
      <dsp:spPr>
        <a:xfrm>
          <a:off x="4296854" y="3759175"/>
          <a:ext cx="550291" cy="366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System Architects</a:t>
          </a:r>
          <a:endParaRPr lang="en-US" sz="600" kern="1200" dirty="0"/>
        </a:p>
      </dsp:txBody>
      <dsp:txXfrm>
        <a:off x="4296854" y="3759175"/>
        <a:ext cx="550291" cy="366861"/>
      </dsp:txXfrm>
    </dsp:sp>
    <dsp:sp modelId="{8951ED20-DE56-7F48-9AA4-30546023ED73}">
      <dsp:nvSpPr>
        <dsp:cNvPr id="0" name=""/>
        <dsp:cNvSpPr/>
      </dsp:nvSpPr>
      <dsp:spPr>
        <a:xfrm>
          <a:off x="4929689" y="3098824"/>
          <a:ext cx="1073069" cy="146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72"/>
              </a:lnTo>
              <a:lnTo>
                <a:pt x="1073069" y="73372"/>
              </a:lnTo>
              <a:lnTo>
                <a:pt x="1073069" y="14674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5CD10-11AC-5243-BCA8-966C18E33C79}">
      <dsp:nvSpPr>
        <dsp:cNvPr id="0" name=""/>
        <dsp:cNvSpPr/>
      </dsp:nvSpPr>
      <dsp:spPr>
        <a:xfrm>
          <a:off x="5727613" y="3245569"/>
          <a:ext cx="550291" cy="366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CMO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solidFill>
                <a:srgbClr val="FF0000"/>
              </a:solidFill>
            </a:rPr>
            <a:t>Bradley Clark</a:t>
          </a:r>
          <a:endParaRPr lang="en-US" sz="600" kern="1200" dirty="0">
            <a:solidFill>
              <a:srgbClr val="FF0000"/>
            </a:solidFill>
          </a:endParaRPr>
        </a:p>
      </dsp:txBody>
      <dsp:txXfrm>
        <a:off x="5727613" y="3245569"/>
        <a:ext cx="550291" cy="366861"/>
      </dsp:txXfrm>
    </dsp:sp>
    <dsp:sp modelId="{0A0575F5-8E11-9643-BE5E-10EF645A08C7}">
      <dsp:nvSpPr>
        <dsp:cNvPr id="0" name=""/>
        <dsp:cNvSpPr/>
      </dsp:nvSpPr>
      <dsp:spPr>
        <a:xfrm>
          <a:off x="5287379" y="3612430"/>
          <a:ext cx="715379" cy="146744"/>
        </a:xfrm>
        <a:custGeom>
          <a:avLst/>
          <a:gdLst/>
          <a:ahLst/>
          <a:cxnLst/>
          <a:rect l="0" t="0" r="0" b="0"/>
          <a:pathLst>
            <a:path>
              <a:moveTo>
                <a:pt x="715379" y="0"/>
              </a:moveTo>
              <a:lnTo>
                <a:pt x="715379" y="73372"/>
              </a:lnTo>
              <a:lnTo>
                <a:pt x="0" y="73372"/>
              </a:lnTo>
              <a:lnTo>
                <a:pt x="0" y="14674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8B487-2C33-E745-ACB5-8DE52344EA47}">
      <dsp:nvSpPr>
        <dsp:cNvPr id="0" name=""/>
        <dsp:cNvSpPr/>
      </dsp:nvSpPr>
      <dsp:spPr>
        <a:xfrm>
          <a:off x="5012233" y="3759175"/>
          <a:ext cx="550291" cy="366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Graphic Artists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solidFill>
                <a:srgbClr val="FF0000"/>
              </a:solidFill>
            </a:rPr>
            <a:t>Ian Cramer</a:t>
          </a:r>
          <a:endParaRPr lang="en-US" sz="600" kern="1200" dirty="0">
            <a:solidFill>
              <a:srgbClr val="FF0000"/>
            </a:solidFill>
          </a:endParaRPr>
        </a:p>
      </dsp:txBody>
      <dsp:txXfrm>
        <a:off x="5012233" y="3759175"/>
        <a:ext cx="550291" cy="366861"/>
      </dsp:txXfrm>
    </dsp:sp>
    <dsp:sp modelId="{D685EC03-5C37-294E-9D9C-B41F1C39ADFB}">
      <dsp:nvSpPr>
        <dsp:cNvPr id="0" name=""/>
        <dsp:cNvSpPr/>
      </dsp:nvSpPr>
      <dsp:spPr>
        <a:xfrm>
          <a:off x="5957039" y="3612430"/>
          <a:ext cx="91440" cy="1467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74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5021A-4A5D-114E-BAF2-986825F435B5}">
      <dsp:nvSpPr>
        <dsp:cNvPr id="0" name=""/>
        <dsp:cNvSpPr/>
      </dsp:nvSpPr>
      <dsp:spPr>
        <a:xfrm>
          <a:off x="5727613" y="3759175"/>
          <a:ext cx="550291" cy="366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Sales Associates</a:t>
          </a:r>
          <a:endParaRPr lang="en-US" sz="600" kern="1200" dirty="0"/>
        </a:p>
      </dsp:txBody>
      <dsp:txXfrm>
        <a:off x="5727613" y="3759175"/>
        <a:ext cx="550291" cy="366861"/>
      </dsp:txXfrm>
    </dsp:sp>
    <dsp:sp modelId="{354352A6-CF73-1E40-BF5D-70D7B5CBC738}">
      <dsp:nvSpPr>
        <dsp:cNvPr id="0" name=""/>
        <dsp:cNvSpPr/>
      </dsp:nvSpPr>
      <dsp:spPr>
        <a:xfrm>
          <a:off x="6002759" y="3612430"/>
          <a:ext cx="715379" cy="146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72"/>
              </a:lnTo>
              <a:lnTo>
                <a:pt x="715379" y="73372"/>
              </a:lnTo>
              <a:lnTo>
                <a:pt x="715379" y="14674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284D8-5AB1-8446-AD85-D94F134878DE}">
      <dsp:nvSpPr>
        <dsp:cNvPr id="0" name=""/>
        <dsp:cNvSpPr/>
      </dsp:nvSpPr>
      <dsp:spPr>
        <a:xfrm>
          <a:off x="6442992" y="3759175"/>
          <a:ext cx="550291" cy="366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Marketing Analysts</a:t>
          </a:r>
          <a:endParaRPr lang="en-US" sz="600" kern="1200" dirty="0"/>
        </a:p>
      </dsp:txBody>
      <dsp:txXfrm>
        <a:off x="6442992" y="3759175"/>
        <a:ext cx="550291" cy="366861"/>
      </dsp:txXfrm>
    </dsp:sp>
    <dsp:sp modelId="{FA7F1AB1-CB61-514D-B0C6-7F85744BB1FB}">
      <dsp:nvSpPr>
        <dsp:cNvPr id="0" name=""/>
        <dsp:cNvSpPr/>
      </dsp:nvSpPr>
      <dsp:spPr>
        <a:xfrm>
          <a:off x="4929689" y="3098824"/>
          <a:ext cx="2861518" cy="146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72"/>
              </a:lnTo>
              <a:lnTo>
                <a:pt x="2861518" y="73372"/>
              </a:lnTo>
              <a:lnTo>
                <a:pt x="2861518" y="14674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CEB1E-E572-E54C-B1E2-B72E66FB4B9B}">
      <dsp:nvSpPr>
        <dsp:cNvPr id="0" name=""/>
        <dsp:cNvSpPr/>
      </dsp:nvSpPr>
      <dsp:spPr>
        <a:xfrm>
          <a:off x="7516062" y="3245569"/>
          <a:ext cx="550291" cy="366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COO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solidFill>
                <a:srgbClr val="FF0000"/>
              </a:solidFill>
            </a:rPr>
            <a:t>Shaun Nikore</a:t>
          </a:r>
          <a:endParaRPr lang="en-US" sz="600" kern="1200" dirty="0">
            <a:solidFill>
              <a:srgbClr val="FF0000"/>
            </a:solidFill>
          </a:endParaRPr>
        </a:p>
      </dsp:txBody>
      <dsp:txXfrm>
        <a:off x="7516062" y="3245569"/>
        <a:ext cx="550291" cy="366861"/>
      </dsp:txXfrm>
    </dsp:sp>
    <dsp:sp modelId="{51B7A99E-D335-B947-BCE7-CB20F4480B41}">
      <dsp:nvSpPr>
        <dsp:cNvPr id="0" name=""/>
        <dsp:cNvSpPr/>
      </dsp:nvSpPr>
      <dsp:spPr>
        <a:xfrm>
          <a:off x="7433518" y="3612430"/>
          <a:ext cx="357689" cy="146744"/>
        </a:xfrm>
        <a:custGeom>
          <a:avLst/>
          <a:gdLst/>
          <a:ahLst/>
          <a:cxnLst/>
          <a:rect l="0" t="0" r="0" b="0"/>
          <a:pathLst>
            <a:path>
              <a:moveTo>
                <a:pt x="357689" y="0"/>
              </a:moveTo>
              <a:lnTo>
                <a:pt x="357689" y="73372"/>
              </a:lnTo>
              <a:lnTo>
                <a:pt x="0" y="73372"/>
              </a:lnTo>
              <a:lnTo>
                <a:pt x="0" y="14674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D7DB3D-B39D-9543-9565-2645543BA3DD}">
      <dsp:nvSpPr>
        <dsp:cNvPr id="0" name=""/>
        <dsp:cNvSpPr/>
      </dsp:nvSpPr>
      <dsp:spPr>
        <a:xfrm>
          <a:off x="7158372" y="3759175"/>
          <a:ext cx="550291" cy="366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Business Development</a:t>
          </a:r>
          <a:endParaRPr lang="en-US" sz="600" kern="1200" dirty="0"/>
        </a:p>
      </dsp:txBody>
      <dsp:txXfrm>
        <a:off x="7158372" y="3759175"/>
        <a:ext cx="550291" cy="366861"/>
      </dsp:txXfrm>
    </dsp:sp>
    <dsp:sp modelId="{9AD99D81-F5DC-1F41-A447-D6F25307BE00}">
      <dsp:nvSpPr>
        <dsp:cNvPr id="0" name=""/>
        <dsp:cNvSpPr/>
      </dsp:nvSpPr>
      <dsp:spPr>
        <a:xfrm>
          <a:off x="7791208" y="3612430"/>
          <a:ext cx="357689" cy="146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72"/>
              </a:lnTo>
              <a:lnTo>
                <a:pt x="357689" y="73372"/>
              </a:lnTo>
              <a:lnTo>
                <a:pt x="357689" y="14674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E762C-197D-D541-9514-3459DA82D460}">
      <dsp:nvSpPr>
        <dsp:cNvPr id="0" name=""/>
        <dsp:cNvSpPr/>
      </dsp:nvSpPr>
      <dsp:spPr>
        <a:xfrm>
          <a:off x="7873751" y="3759175"/>
          <a:ext cx="550291" cy="366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Business Strategy</a:t>
          </a:r>
          <a:endParaRPr lang="en-US" sz="600" kern="1200" dirty="0"/>
        </a:p>
      </dsp:txBody>
      <dsp:txXfrm>
        <a:off x="7873751" y="3759175"/>
        <a:ext cx="550291" cy="366861"/>
      </dsp:txXfrm>
    </dsp:sp>
    <dsp:sp modelId="{71DA272D-6F90-5B43-ABF4-5C24ABA3080F}">
      <dsp:nvSpPr>
        <dsp:cNvPr id="0" name=""/>
        <dsp:cNvSpPr/>
      </dsp:nvSpPr>
      <dsp:spPr>
        <a:xfrm>
          <a:off x="4929689" y="3098824"/>
          <a:ext cx="3934587" cy="146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72"/>
              </a:lnTo>
              <a:lnTo>
                <a:pt x="3934587" y="73372"/>
              </a:lnTo>
              <a:lnTo>
                <a:pt x="3934587" y="14674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F5EF7-9957-0E4D-B890-82C8EF6453AC}">
      <dsp:nvSpPr>
        <dsp:cNvPr id="0" name=""/>
        <dsp:cNvSpPr/>
      </dsp:nvSpPr>
      <dsp:spPr>
        <a:xfrm>
          <a:off x="8589131" y="3245569"/>
          <a:ext cx="550291" cy="366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CFO</a:t>
          </a:r>
          <a:endParaRPr lang="en-US" sz="600" kern="1200" dirty="0"/>
        </a:p>
      </dsp:txBody>
      <dsp:txXfrm>
        <a:off x="8589131" y="3245569"/>
        <a:ext cx="550291" cy="366861"/>
      </dsp:txXfrm>
    </dsp:sp>
    <dsp:sp modelId="{C2CF076E-E391-0D42-9504-65BCC0B33B40}">
      <dsp:nvSpPr>
        <dsp:cNvPr id="0" name=""/>
        <dsp:cNvSpPr/>
      </dsp:nvSpPr>
      <dsp:spPr>
        <a:xfrm>
          <a:off x="8818557" y="3612430"/>
          <a:ext cx="91440" cy="1467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74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EA474-2529-1243-97F2-0BD8A24E7CD8}">
      <dsp:nvSpPr>
        <dsp:cNvPr id="0" name=""/>
        <dsp:cNvSpPr/>
      </dsp:nvSpPr>
      <dsp:spPr>
        <a:xfrm>
          <a:off x="8589131" y="3759175"/>
          <a:ext cx="550291" cy="366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Accountants</a:t>
          </a:r>
          <a:endParaRPr lang="en-US" sz="600" kern="1200" dirty="0"/>
        </a:p>
      </dsp:txBody>
      <dsp:txXfrm>
        <a:off x="8589131" y="3759175"/>
        <a:ext cx="550291" cy="366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88AC-52AE-2141-820B-D49EEDDF52A4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C630-FD2B-AE4B-9FC5-CBDF42D9F3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88AC-52AE-2141-820B-D49EEDDF52A4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C630-FD2B-AE4B-9FC5-CBDF42D9F3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88AC-52AE-2141-820B-D49EEDDF52A4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C630-FD2B-AE4B-9FC5-CBDF42D9F3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88AC-52AE-2141-820B-D49EEDDF52A4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C630-FD2B-AE4B-9FC5-CBDF42D9F3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88AC-52AE-2141-820B-D49EEDDF52A4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C630-FD2B-AE4B-9FC5-CBDF42D9F3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88AC-52AE-2141-820B-D49EEDDF52A4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C630-FD2B-AE4B-9FC5-CBDF42D9F3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88AC-52AE-2141-820B-D49EEDDF52A4}" type="datetimeFigureOut">
              <a:rPr lang="en-US" smtClean="0"/>
              <a:t>4/22/13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C630-FD2B-AE4B-9FC5-CBDF42D9F3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88AC-52AE-2141-820B-D49EEDDF52A4}" type="datetimeFigureOut">
              <a:rPr lang="en-US" smtClean="0"/>
              <a:t>4/22/13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C630-FD2B-AE4B-9FC5-CBDF42D9F3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88AC-52AE-2141-820B-D49EEDDF52A4}" type="datetimeFigureOut">
              <a:rPr lang="en-US" smtClean="0"/>
              <a:t>4/22/13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C630-FD2B-AE4B-9FC5-CBDF42D9F3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88AC-52AE-2141-820B-D49EEDDF52A4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C630-FD2B-AE4B-9FC5-CBDF42D9F3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88AC-52AE-2141-820B-D49EEDDF52A4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C630-FD2B-AE4B-9FC5-CBDF42D9F3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88AC-52AE-2141-820B-D49EEDDF52A4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9C630-FD2B-AE4B-9FC5-CBDF42D9F3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44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 of Michigan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 afe</dc:creator>
  <cp:lastModifiedBy>af afe</cp:lastModifiedBy>
  <cp:revision>3</cp:revision>
  <dcterms:created xsi:type="dcterms:W3CDTF">2013-04-22T05:47:21Z</dcterms:created>
  <dcterms:modified xsi:type="dcterms:W3CDTF">2013-04-23T05:08:52Z</dcterms:modified>
</cp:coreProperties>
</file>