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11"/>
  </p:notesMasterIdLst>
  <p:sldIdLst>
    <p:sldId id="293" r:id="rId2"/>
    <p:sldId id="303" r:id="rId3"/>
    <p:sldId id="296" r:id="rId4"/>
    <p:sldId id="297" r:id="rId5"/>
    <p:sldId id="298" r:id="rId6"/>
    <p:sldId id="299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89BD79"/>
    <a:srgbClr val="2A2A2A"/>
    <a:srgbClr val="AFF19A"/>
    <a:srgbClr val="F7F8F5"/>
    <a:srgbClr val="92F75C"/>
    <a:srgbClr val="A7ED76"/>
    <a:srgbClr val="38E713"/>
    <a:srgbClr val="C718EC"/>
    <a:srgbClr val="92D050"/>
    <a:srgbClr val="240489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040" autoAdjust="0"/>
    <p:restoredTop sz="82222" autoAdjust="0"/>
  </p:normalViewPr>
  <p:slideViewPr>
    <p:cSldViewPr snapToGrid="0" snapToObjects="1">
      <p:cViewPr varScale="1">
        <p:scale>
          <a:sx n="85" d="100"/>
          <a:sy n="85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6/10/13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company</a:t>
            </a:r>
            <a:r>
              <a:rPr lang="en-US" baseline="0" dirty="0" smtClean="0"/>
              <a:t> big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Mobile First company building Beautiful, Intuitive platforms for application and business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09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326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r>
              <a:rPr lang="en-US" baseline="0" dirty="0" smtClean="0"/>
              <a:t> and Branches </a:t>
            </a:r>
            <a:r>
              <a:rPr lang="en-US" dirty="0" smtClean="0"/>
              <a:t>CCP with Specific To-Do’s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7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2" y="1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39" y="179853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65" y="206558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6971" t="13946" r="15715" b="14538"/>
          <a:stretch>
            <a:fillRect/>
          </a:stretch>
        </p:blipFill>
        <p:spPr>
          <a:xfrm>
            <a:off x="6884461" y="1997798"/>
            <a:ext cx="2301004" cy="24446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9991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612322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3284096" y="423299"/>
            <a:ext cx="2575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is a new way to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organize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and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collaborate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on design and testing for</a:t>
            </a:r>
            <a:r>
              <a:rPr lang="en-US" sz="3600" dirty="0" smtClean="0">
                <a:solidFill>
                  <a:srgbClr val="92D050"/>
                </a:solidFill>
                <a:latin typeface="GeosansLight"/>
                <a:cs typeface="GeosansLight"/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53135" y="5706173"/>
            <a:ext cx="822960" cy="8229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6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383" y="1151398"/>
            <a:ext cx="2627895" cy="466451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" y="706595"/>
            <a:ext cx="8567059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3" y="706594"/>
            <a:ext cx="8567060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3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3" y="706595"/>
            <a:ext cx="8567059" cy="535441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6264</TotalTime>
  <Words>139</Words>
  <Application>Microsoft Macintosh PowerPoint</Application>
  <PresentationFormat>On-screen Show (4:3)</PresentationFormat>
  <Paragraphs>35</Paragraphs>
  <Slides>9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166</cp:revision>
  <dcterms:created xsi:type="dcterms:W3CDTF">2013-06-10T21:52:53Z</dcterms:created>
  <dcterms:modified xsi:type="dcterms:W3CDTF">2013-06-10T23:48:03Z</dcterms:modified>
</cp:coreProperties>
</file>