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>
  <p:sldMasterIdLst>
    <p:sldMasterId id="2147483859" r:id="rId1"/>
  </p:sldMasterIdLst>
  <p:notesMasterIdLst>
    <p:notesMasterId r:id="rId7"/>
  </p:notesMasterIdLst>
  <p:sldIdLst>
    <p:sldId id="303" r:id="rId2"/>
    <p:sldId id="296" r:id="rId3"/>
    <p:sldId id="297" r:id="rId4"/>
    <p:sldId id="298" r:id="rId5"/>
    <p:sldId id="29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xmlns:mv="urn:schemas-microsoft-com:mac:vml" xmlns:mc="http://schemas.openxmlformats.org/markup-compatibility/2006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>
          <a:srgbClr val="FF0000"/>
        </p14:laserClr>
      </p:ext>
      <p:ext uri="{2FDB2607-1784-4EEB-B798-7EB5836EED8A}">
        <p14:showMediaCtrls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"/>
      </p:ext>
    </p:extLst>
  </p:showPr>
  <p:clrMru>
    <a:srgbClr val="89BD79"/>
    <a:srgbClr val="2A2A2A"/>
    <a:srgbClr val="AFF19A"/>
    <a:srgbClr val="F7F8F5"/>
    <a:srgbClr val="92F75C"/>
    <a:srgbClr val="A7ED76"/>
    <a:srgbClr val="38E713"/>
    <a:srgbClr val="C718EC"/>
    <a:srgbClr val="92D050"/>
    <a:srgbClr val="240489"/>
  </p:clrMru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FD5EFAAD-0ECE-453E-9831-46B23BE46B34}">
      <p15:chartTrackingRefBased xmlns=""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xmlns:mv="urn:schemas-microsoft-com:mac:vml" xmlns:mc="http://schemas.openxmlformats.org/markup-compatibility/2006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040" autoAdjust="0"/>
    <p:restoredTop sz="82222" autoAdjust="0"/>
  </p:normalViewPr>
  <p:slideViewPr>
    <p:cSldViewPr snapToGrid="0" snapToObjects="1">
      <p:cViewPr varScale="1">
        <p:scale>
          <a:sx n="65" d="100"/>
          <a:sy n="65" d="100"/>
        </p:scale>
        <p:origin x="-161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B19C6-2A26-5248-A698-E74C0264CF05}" type="datetimeFigureOut">
              <a:rPr lang="en-US" smtClean="0"/>
              <a:pPr/>
              <a:t>5/30/13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AB7BE-EFDC-4D45-B3D0-D415B0B38F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83900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Sends to cloud</a:t>
            </a:r>
          </a:p>
          <a:p>
            <a:r>
              <a:rPr lang="en-US" dirty="0" smtClean="0"/>
              <a:t>Organized</a:t>
            </a:r>
            <a:r>
              <a:rPr lang="en-US" baseline="0" dirty="0" smtClean="0"/>
              <a:t> in CCP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AB7BE-EFDC-4D45-B3D0-D415B0B38FC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0973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Widget on app implemented with one line of code as an SDK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AB7BE-EFDC-4D45-B3D0-D415B0B38FC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Forest CCP with Notifications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AB7BE-EFDC-4D45-B3D0-D415B0B38FC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13269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May 31,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err="1" smtClean="0"/>
              <a:t>Silith.IO</a:t>
            </a:r>
            <a:r>
              <a:rPr lang="en-US" dirty="0" smtClean="0"/>
              <a:t> – </a:t>
            </a:r>
            <a:r>
              <a:rPr lang="en-US" dirty="0" err="1" smtClean="0"/>
              <a:t>NewME</a:t>
            </a:r>
            <a:r>
              <a:rPr lang="en-US" dirty="0" smtClean="0"/>
              <a:t> Accelerator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36660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May 30,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975134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May 30,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70510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May 31,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err="1" smtClean="0"/>
              <a:t>Silith.IO</a:t>
            </a:r>
            <a:r>
              <a:rPr lang="en-US" dirty="0" smtClean="0"/>
              <a:t> – </a:t>
            </a:r>
            <a:r>
              <a:rPr lang="en-US" dirty="0" err="1" smtClean="0"/>
              <a:t>NewME</a:t>
            </a:r>
            <a:r>
              <a:rPr lang="en-US" dirty="0" smtClean="0"/>
              <a:t> Accelerator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67791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May 30,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37668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May 30,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920190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May 30, 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490790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May 30,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16655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May 30,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52036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May 30,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025F-D439-47A7-9365-62C17221AA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40642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May 30,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967931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7F8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May 30,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/>
              <a:t>Silith.IO</a:t>
            </a:r>
            <a:r>
              <a:rPr lang="en-US" dirty="0" smtClean="0"/>
              <a:t> – </a:t>
            </a:r>
            <a:r>
              <a:rPr lang="en-US" dirty="0" err="1" smtClean="0"/>
              <a:t>NewME</a:t>
            </a:r>
            <a:r>
              <a:rPr lang="en-US" dirty="0" smtClean="0"/>
              <a:t> Accelerator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86173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857" y="1713472"/>
            <a:ext cx="2864772" cy="2864772"/>
          </a:xfrm>
          <a:prstGeom prst="rect">
            <a:avLst/>
          </a:prstGeom>
          <a:effectLst>
            <a:outerShdw blurRad="304800" dist="38100" dir="2700000" sx="101000" sy="101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2" descr="http://www.iclarified.com/images/news/28607/111946/111946-1280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1470053" y="1980528"/>
            <a:ext cx="2309065" cy="2309065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ight Arrow 11"/>
          <p:cNvSpPr/>
          <p:nvPr/>
        </p:nvSpPr>
        <p:spPr>
          <a:xfrm>
            <a:off x="3471337" y="2751772"/>
            <a:ext cx="822960" cy="822960"/>
          </a:xfrm>
          <a:prstGeom prst="rightArrow">
            <a:avLst/>
          </a:prstGeom>
          <a:solidFill>
            <a:srgbClr val="AFF19A"/>
          </a:solidFill>
          <a:ln>
            <a:solidFill>
              <a:srgbClr val="AFF19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2595082" y="423299"/>
            <a:ext cx="39538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dirty="0" smtClean="0">
                <a:solidFill>
                  <a:srgbClr val="89BD79"/>
                </a:solidFill>
                <a:latin typeface="GeosansLight"/>
                <a:cs typeface="GeosansLight"/>
              </a:rPr>
              <a:t>Mobile Testing</a:t>
            </a:r>
            <a:endParaRPr lang="en-US" sz="5400" dirty="0">
              <a:solidFill>
                <a:srgbClr val="89BD79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15636" y="4578244"/>
            <a:ext cx="83646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GeosansLight"/>
                <a:cs typeface="GeosansLight"/>
              </a:rPr>
              <a:t>This Tool is used for drawing on applications for testing mobile applications</a:t>
            </a:r>
            <a:endParaRPr lang="en-US" sz="3600" dirty="0">
              <a:solidFill>
                <a:schemeClr val="bg1">
                  <a:lumMod val="65000"/>
                </a:schemeClr>
              </a:solidFill>
              <a:latin typeface="GeosansLight"/>
              <a:cs typeface="GeosansLight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5653135" y="5706173"/>
            <a:ext cx="822960" cy="82296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5403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iclarified.com/images/news/28607/111946/111946-1280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91986" y="109310"/>
            <a:ext cx="6748690" cy="6748690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 rot="16200000">
            <a:off x="3252383" y="1151398"/>
            <a:ext cx="2627895" cy="46645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4073" y="2169707"/>
            <a:ext cx="4664515" cy="2627896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7293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www.iclarified.com/images/news/28607/111946/111946-1280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91986" y="109310"/>
            <a:ext cx="6748690" cy="6748690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 rot="16200000">
            <a:off x="3252383" y="1151398"/>
            <a:ext cx="2627895" cy="46645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3914" y="2160144"/>
            <a:ext cx="4684673" cy="2639253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74368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www.iclarified.com/images/news/28607/111946/111946-1280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91986" y="109310"/>
            <a:ext cx="6748690" cy="6748690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 rot="16200000">
            <a:off x="3252383" y="1151398"/>
            <a:ext cx="2627895" cy="46645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3915" y="2149551"/>
            <a:ext cx="4700293" cy="2648052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9672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64" y="706594"/>
            <a:ext cx="8567059" cy="53544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064" y="706595"/>
            <a:ext cx="8567059" cy="53544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064" y="706595"/>
            <a:ext cx="8567057" cy="5354411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4879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a="http://schemas.openxmlformats.org/drawingml/2006/main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6385</TotalTime>
  <Words>39</Words>
  <Application>Microsoft Macintosh PowerPoint</Application>
  <PresentationFormat>On-screen Show (4:3)</PresentationFormat>
  <Paragraphs>9</Paragraphs>
  <Slides>5</Slides>
  <Notes>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Drankatyourdoor.com</dc:title>
  <dc:creator>Shaun Nikore</dc:creator>
  <cp:lastModifiedBy>af afe</cp:lastModifiedBy>
  <cp:revision>167</cp:revision>
  <dcterms:created xsi:type="dcterms:W3CDTF">2013-05-30T12:46:35Z</dcterms:created>
  <dcterms:modified xsi:type="dcterms:W3CDTF">2013-05-31T17:51:24Z</dcterms:modified>
</cp:coreProperties>
</file>