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859" r:id="rId1"/>
  </p:sldMasterIdLst>
  <p:notesMasterIdLst>
    <p:notesMasterId r:id="rId9"/>
  </p:notesMasterIdLst>
  <p:sldIdLst>
    <p:sldId id="303" r:id="rId2"/>
    <p:sldId id="296" r:id="rId3"/>
    <p:sldId id="312" r:id="rId4"/>
    <p:sldId id="313" r:id="rId5"/>
    <p:sldId id="299" r:id="rId6"/>
    <p:sldId id="310" r:id="rId7"/>
    <p:sldId id="31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89BD79"/>
    <a:srgbClr val="2A2A2A"/>
    <a:srgbClr val="AFF19A"/>
    <a:srgbClr val="F7F8F5"/>
    <a:srgbClr val="92F75C"/>
    <a:srgbClr val="A7ED76"/>
    <a:srgbClr val="38E713"/>
    <a:srgbClr val="C718EC"/>
    <a:srgbClr val="92D050"/>
    <a:srgbClr val="240489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040" autoAdjust="0"/>
    <p:restoredTop sz="82222" autoAdjust="0"/>
  </p:normalViewPr>
  <p:slideViewPr>
    <p:cSldViewPr snapToGrid="0" snapToObjects="1">
      <p:cViewPr varScale="1">
        <p:scale>
          <a:sx n="85" d="100"/>
          <a:sy n="85" d="100"/>
        </p:scale>
        <p:origin x="-1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B19C6-2A26-5248-A698-E74C0264CF05}" type="datetimeFigureOut">
              <a:rPr lang="en-US" smtClean="0"/>
              <a:pPr/>
              <a:t>7/29/13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AB7BE-EFDC-4D45-B3D0-D415B0B38F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390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Sends to cloud</a:t>
            </a:r>
          </a:p>
          <a:p>
            <a:r>
              <a:rPr lang="en-US" dirty="0" smtClean="0"/>
              <a:t>Organized</a:t>
            </a:r>
            <a:r>
              <a:rPr lang="en-US" baseline="0" dirty="0" smtClean="0"/>
              <a:t> in CCP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097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Widget on app implemented with one line of code as an SDK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Widget on app implemented with one line of code as an SDK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Widget on app implemented with one line of code as an SDK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Forest CCP with Notifications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1326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Forest CCP with Notifications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13269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Forest CCP with Notifications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1326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July 29,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NewME</a:t>
            </a:r>
            <a:r>
              <a:rPr lang="en-US" dirty="0" smtClean="0"/>
              <a:t> Accelerator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3666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July 29,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7513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July 29,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7051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July 29,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NewME</a:t>
            </a:r>
            <a:r>
              <a:rPr lang="en-US" dirty="0" smtClean="0"/>
              <a:t> Accelerator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779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July 29,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7668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July 29,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2019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July 29,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9079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July 29,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665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July 29,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5203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July 29,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025F-D439-47A7-9365-62C17221A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4064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July 29,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6793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7F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July 29,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NewME</a:t>
            </a:r>
            <a:r>
              <a:rPr lang="en-US" dirty="0" smtClean="0"/>
              <a:t> Accelerator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617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439" y="1798532"/>
            <a:ext cx="2864772" cy="2864772"/>
          </a:xfrm>
          <a:prstGeom prst="rect">
            <a:avLst/>
          </a:prstGeom>
          <a:effectLst>
            <a:outerShdw blurRad="304800" dist="38100" dir="2700000" sx="101000" sy="101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2" descr="http://www.iclarified.com/images/news/28607/111946/111946-128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-1365" y="2065588"/>
            <a:ext cx="2309065" cy="2309065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16971" t="13946" r="15715" b="14538"/>
          <a:stretch>
            <a:fillRect/>
          </a:stretch>
        </p:blipFill>
        <p:spPr>
          <a:xfrm>
            <a:off x="6884461" y="1997798"/>
            <a:ext cx="2301004" cy="244464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999919" y="2836832"/>
            <a:ext cx="822960" cy="822960"/>
          </a:xfrm>
          <a:prstGeom prst="rightArrow">
            <a:avLst/>
          </a:prstGeom>
          <a:solidFill>
            <a:srgbClr val="AFF19A"/>
          </a:solidFill>
          <a:ln>
            <a:solidFill>
              <a:srgbClr val="AFF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ight Arrow 12"/>
          <p:cNvSpPr/>
          <p:nvPr/>
        </p:nvSpPr>
        <p:spPr>
          <a:xfrm>
            <a:off x="6123229" y="2836832"/>
            <a:ext cx="822960" cy="822960"/>
          </a:xfrm>
          <a:prstGeom prst="rightArrow">
            <a:avLst/>
          </a:prstGeom>
          <a:solidFill>
            <a:srgbClr val="AFF19A"/>
          </a:solidFill>
          <a:ln>
            <a:solidFill>
              <a:srgbClr val="AFF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3284096" y="423299"/>
            <a:ext cx="25758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solidFill>
                  <a:srgbClr val="89BD79"/>
                </a:solidFill>
                <a:latin typeface="GeosansLight"/>
                <a:cs typeface="GeosansLight"/>
              </a:rPr>
              <a:t>AnnoTree</a:t>
            </a:r>
            <a:endParaRPr lang="en-US" sz="5400" dirty="0">
              <a:solidFill>
                <a:srgbClr val="89BD7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5636" y="4578244"/>
            <a:ext cx="836468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89BD79"/>
                </a:solidFill>
                <a:latin typeface="GeosansLight"/>
                <a:cs typeface="GeosansLight"/>
              </a:rPr>
              <a:t>AnnoTree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GeosansLight"/>
                <a:cs typeface="GeosansLight"/>
              </a:rPr>
              <a:t>is a new way to </a:t>
            </a:r>
            <a:r>
              <a:rPr lang="en-US" sz="3600" dirty="0" smtClean="0">
                <a:solidFill>
                  <a:srgbClr val="89BD79"/>
                </a:solidFill>
                <a:latin typeface="GeosansLight"/>
                <a:cs typeface="GeosansLight"/>
              </a:rPr>
              <a:t>organize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GeosansLight"/>
                <a:cs typeface="GeosansLight"/>
              </a:rPr>
              <a:t>and </a:t>
            </a:r>
            <a:r>
              <a:rPr lang="en-US" sz="3600" dirty="0" smtClean="0">
                <a:solidFill>
                  <a:srgbClr val="89BD79"/>
                </a:solidFill>
                <a:latin typeface="GeosansLight"/>
                <a:cs typeface="GeosansLight"/>
              </a:rPr>
              <a:t>collaborate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GeosansLight"/>
                <a:cs typeface="GeosansLight"/>
              </a:rPr>
              <a:t>on design and testing for</a:t>
            </a:r>
            <a:r>
              <a:rPr lang="en-US" sz="3600" dirty="0" smtClean="0">
                <a:solidFill>
                  <a:srgbClr val="92D050"/>
                </a:solidFill>
                <a:latin typeface="GeosansLight"/>
                <a:cs typeface="GeosansLight"/>
              </a:rPr>
              <a:t>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GeosansLight"/>
                <a:cs typeface="GeosansLight"/>
              </a:rPr>
              <a:t>mobile applications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GeosansLight"/>
              <a:cs typeface="GeosansLight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653135" y="5706173"/>
            <a:ext cx="822960" cy="82296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North American </a:t>
            </a:r>
            <a:r>
              <a:rPr lang="en-US" dirty="0" err="1" smtClean="0"/>
              <a:t>BanCard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5403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clarified.com/images/news/28607/111946/111946-1280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553889" y="109310"/>
            <a:ext cx="5804088" cy="5804088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321385" y="1001988"/>
            <a:ext cx="2260073" cy="4011630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North American </a:t>
            </a:r>
            <a:r>
              <a:rPr lang="en-US" dirty="0" err="1" smtClean="0"/>
              <a:t>BanCard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45594" y="6021294"/>
            <a:ext cx="375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Install the AnnoTree SDK with one line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729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clarified.com/images/news/28607/111946/111946-1280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553889" y="109310"/>
            <a:ext cx="5804088" cy="5804088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321385" y="1001988"/>
            <a:ext cx="2260073" cy="4011630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North American </a:t>
            </a:r>
            <a:r>
              <a:rPr lang="en-US" dirty="0" err="1" smtClean="0"/>
              <a:t>BanCard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0603" y="6021294"/>
            <a:ext cx="288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Tap it to open up the Toolbar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327089" y="1016929"/>
            <a:ext cx="2251656" cy="399668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729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clarified.com/images/news/28607/111946/111946-1280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553889" y="109310"/>
            <a:ext cx="5804088" cy="5804088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321385" y="1001988"/>
            <a:ext cx="2260073" cy="4011630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North American </a:t>
            </a:r>
            <a:r>
              <a:rPr lang="en-US" dirty="0" err="1" smtClean="0"/>
              <a:t>BanCard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5399" y="6021294"/>
            <a:ext cx="687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Can Annotate and send back these “leafs” to our collaboration platform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312147" y="1016929"/>
            <a:ext cx="2269311" cy="4028027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729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North American </a:t>
            </a:r>
            <a:r>
              <a:rPr lang="en-US" dirty="0" err="1" smtClean="0"/>
              <a:t>BanCard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82" y="1208403"/>
            <a:ext cx="8636664" cy="4321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1989" y="6021294"/>
            <a:ext cx="588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forest screen has a collection of your Trees (applications)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7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North American </a:t>
            </a:r>
            <a:r>
              <a:rPr lang="en-US" dirty="0" err="1" smtClean="0"/>
              <a:t>BanCard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82" y="1208403"/>
            <a:ext cx="8636664" cy="4321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82" y="1206014"/>
            <a:ext cx="8636664" cy="43326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9082" y="6021294"/>
            <a:ext cx="49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 the tree screen you can organize all your leafs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7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Confidential</a:t>
            </a:r>
          </a:p>
          <a:p>
            <a:r>
              <a:rPr lang="en-US" dirty="0" err="1" smtClean="0"/>
              <a:t>Silith.IO</a:t>
            </a:r>
            <a:r>
              <a:rPr lang="en-US" dirty="0" smtClean="0"/>
              <a:t> – North American </a:t>
            </a:r>
            <a:r>
              <a:rPr lang="en-US" dirty="0" err="1" smtClean="0"/>
              <a:t>BanCard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82" y="1208403"/>
            <a:ext cx="8636664" cy="4321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81" y="1208145"/>
            <a:ext cx="8630013" cy="43221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3496" y="6021294"/>
            <a:ext cx="460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And collaborate on them with your entire team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7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6279</TotalTime>
  <Words>177</Words>
  <Application>Microsoft Macintosh PowerPoint</Application>
  <PresentationFormat>On-screen Show (4:3)</PresentationFormat>
  <Paragraphs>37</Paragraphs>
  <Slides>7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Drankatyourdoor.com</dc:title>
  <dc:creator>Shaun Nikore</dc:creator>
  <cp:lastModifiedBy>af afe</cp:lastModifiedBy>
  <cp:revision>168</cp:revision>
  <dcterms:created xsi:type="dcterms:W3CDTF">2013-07-29T18:10:34Z</dcterms:created>
  <dcterms:modified xsi:type="dcterms:W3CDTF">2013-07-29T18:26:29Z</dcterms:modified>
</cp:coreProperties>
</file>